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sldIdLst>
    <p:sldId id="1693" r:id="rId5"/>
    <p:sldId id="1746" r:id="rId6"/>
    <p:sldId id="1747" r:id="rId7"/>
    <p:sldId id="1748" r:id="rId8"/>
    <p:sldId id="1738" r:id="rId9"/>
    <p:sldId id="1749" r:id="rId10"/>
    <p:sldId id="39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id="{B697A3DA-1250-4D5E-AF28-0755A69A49D8}">
          <p14:sldIdLst>
            <p14:sldId id="1693"/>
            <p14:sldId id="1746"/>
            <p14:sldId id="1747"/>
            <p14:sldId id="1748"/>
            <p14:sldId id="1738"/>
            <p14:sldId id="1749"/>
            <p14:sldId id="3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02AD0A-F908-1843-85AA-3CF1F31EA912}" name="Jason Jia" initials="" userId="S::jasonjia@mit.edu::f6ce0aa3-8851-483f-8604-c52a2d3a1c4d" providerId="AD"/>
  <p188:author id="{7B2EE38A-D335-3A49-EEDD-2EDDBB768101}" name="Stefan Brown" initials="SB" userId="S::stefan.brown@brightcarbon.com::252352bc-e6ff-405e-b10a-872912c68ef1" providerId="AD"/>
  <p188:author id="{7A947ABB-9DE3-488E-2938-717E949F94AE}" name="Stephanie Sha" initials="SS" userId="S::stsha@mit.edu::70090cae-ba9d-43dd-b4f4-3ce4b76a38d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0B537"/>
    <a:srgbClr val="ED7700"/>
    <a:srgbClr val="EE0044"/>
    <a:srgbClr val="E7ECF0"/>
    <a:srgbClr val="E6ECF0"/>
    <a:srgbClr val="5457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8E7978-2925-924B-824F-064945B7346C}" v="48" dt="2023-12-12T23:56:07.388"/>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51"/>
    <p:restoredTop sz="94627"/>
  </p:normalViewPr>
  <p:slideViewPr>
    <p:cSldViewPr snapToGrid="0">
      <p:cViewPr varScale="1">
        <p:scale>
          <a:sx n="105" d="100"/>
          <a:sy n="105" d="100"/>
        </p:scale>
        <p:origin x="216" y="28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Jia" userId="f6ce0aa3-8851-483f-8604-c52a2d3a1c4d" providerId="ADAL" clId="{14269717-4718-AF46-8776-8684A7C744B2}"/>
    <pc:docChg chg="undo redo custSel addSld delSld modSld sldOrd delSection modSection">
      <pc:chgData name="Jason Jia" userId="f6ce0aa3-8851-483f-8604-c52a2d3a1c4d" providerId="ADAL" clId="{14269717-4718-AF46-8776-8684A7C744B2}" dt="2023-12-08T13:54:24.550" v="3205" actId="17846"/>
      <pc:docMkLst>
        <pc:docMk/>
      </pc:docMkLst>
      <pc:sldChg chg="del">
        <pc:chgData name="Jason Jia" userId="f6ce0aa3-8851-483f-8604-c52a2d3a1c4d" providerId="ADAL" clId="{14269717-4718-AF46-8776-8684A7C744B2}" dt="2023-12-05T16:42:07.583" v="379" actId="2696"/>
        <pc:sldMkLst>
          <pc:docMk/>
          <pc:sldMk cId="427115976" sldId="258"/>
        </pc:sldMkLst>
      </pc:sldChg>
      <pc:sldChg chg="add del ord">
        <pc:chgData name="Jason Jia" userId="f6ce0aa3-8851-483f-8604-c52a2d3a1c4d" providerId="ADAL" clId="{14269717-4718-AF46-8776-8684A7C744B2}" dt="2023-12-08T13:54:14.329" v="3203" actId="2696"/>
        <pc:sldMkLst>
          <pc:docMk/>
          <pc:sldMk cId="2739682523" sldId="259"/>
        </pc:sldMkLst>
      </pc:sldChg>
      <pc:sldChg chg="del ord">
        <pc:chgData name="Jason Jia" userId="f6ce0aa3-8851-483f-8604-c52a2d3a1c4d" providerId="ADAL" clId="{14269717-4718-AF46-8776-8684A7C744B2}" dt="2023-12-08T13:54:14.329" v="3203" actId="2696"/>
        <pc:sldMkLst>
          <pc:docMk/>
          <pc:sldMk cId="3679215424" sldId="260"/>
        </pc:sldMkLst>
      </pc:sldChg>
      <pc:sldChg chg="del ord">
        <pc:chgData name="Jason Jia" userId="f6ce0aa3-8851-483f-8604-c52a2d3a1c4d" providerId="ADAL" clId="{14269717-4718-AF46-8776-8684A7C744B2}" dt="2023-12-08T13:54:14.329" v="3203" actId="2696"/>
        <pc:sldMkLst>
          <pc:docMk/>
          <pc:sldMk cId="2492979931" sldId="261"/>
        </pc:sldMkLst>
      </pc:sldChg>
      <pc:sldChg chg="del">
        <pc:chgData name="Jason Jia" userId="f6ce0aa3-8851-483f-8604-c52a2d3a1c4d" providerId="ADAL" clId="{14269717-4718-AF46-8776-8684A7C744B2}" dt="2023-12-05T21:21:13.100" v="1887" actId="2696"/>
        <pc:sldMkLst>
          <pc:docMk/>
          <pc:sldMk cId="252206406" sldId="262"/>
        </pc:sldMkLst>
      </pc:sldChg>
      <pc:sldChg chg="del ord">
        <pc:chgData name="Jason Jia" userId="f6ce0aa3-8851-483f-8604-c52a2d3a1c4d" providerId="ADAL" clId="{14269717-4718-AF46-8776-8684A7C744B2}" dt="2023-12-08T13:54:14.329" v="3203" actId="2696"/>
        <pc:sldMkLst>
          <pc:docMk/>
          <pc:sldMk cId="2954790044" sldId="263"/>
        </pc:sldMkLst>
      </pc:sldChg>
      <pc:sldChg chg="del">
        <pc:chgData name="Jason Jia" userId="f6ce0aa3-8851-483f-8604-c52a2d3a1c4d" providerId="ADAL" clId="{14269717-4718-AF46-8776-8684A7C744B2}" dt="2023-12-05T16:42:06.412" v="378" actId="2696"/>
        <pc:sldMkLst>
          <pc:docMk/>
          <pc:sldMk cId="3283670398" sldId="264"/>
        </pc:sldMkLst>
      </pc:sldChg>
      <pc:sldChg chg="modSp del mod ord">
        <pc:chgData name="Jason Jia" userId="f6ce0aa3-8851-483f-8604-c52a2d3a1c4d" providerId="ADAL" clId="{14269717-4718-AF46-8776-8684A7C744B2}" dt="2023-12-07T19:30:29.376" v="2085" actId="2696"/>
        <pc:sldMkLst>
          <pc:docMk/>
          <pc:sldMk cId="2131980383" sldId="268"/>
        </pc:sldMkLst>
        <pc:spChg chg="mod">
          <ac:chgData name="Jason Jia" userId="f6ce0aa3-8851-483f-8604-c52a2d3a1c4d" providerId="ADAL" clId="{14269717-4718-AF46-8776-8684A7C744B2}" dt="2023-12-05T17:34:26.957" v="384"/>
          <ac:spMkLst>
            <pc:docMk/>
            <pc:sldMk cId="2131980383" sldId="268"/>
            <ac:spMk id="12" creationId="{F1067E5C-26F9-D682-ACDC-45885E4CA996}"/>
          </ac:spMkLst>
        </pc:spChg>
      </pc:sldChg>
      <pc:sldChg chg="del">
        <pc:chgData name="Jason Jia" userId="f6ce0aa3-8851-483f-8604-c52a2d3a1c4d" providerId="ADAL" clId="{14269717-4718-AF46-8776-8684A7C744B2}" dt="2023-12-05T22:21:01.209" v="1936" actId="2696"/>
        <pc:sldMkLst>
          <pc:docMk/>
          <pc:sldMk cId="1265933106" sldId="287"/>
        </pc:sldMkLst>
      </pc:sldChg>
      <pc:sldChg chg="del ord">
        <pc:chgData name="Jason Jia" userId="f6ce0aa3-8851-483f-8604-c52a2d3a1c4d" providerId="ADAL" clId="{14269717-4718-AF46-8776-8684A7C744B2}" dt="2023-12-08T13:54:14.329" v="3203" actId="2696"/>
        <pc:sldMkLst>
          <pc:docMk/>
          <pc:sldMk cId="1769599895" sldId="292"/>
        </pc:sldMkLst>
      </pc:sldChg>
      <pc:sldChg chg="del ord">
        <pc:chgData name="Jason Jia" userId="f6ce0aa3-8851-483f-8604-c52a2d3a1c4d" providerId="ADAL" clId="{14269717-4718-AF46-8776-8684A7C744B2}" dt="2023-12-08T13:54:14.329" v="3203" actId="2696"/>
        <pc:sldMkLst>
          <pc:docMk/>
          <pc:sldMk cId="2562973370" sldId="293"/>
        </pc:sldMkLst>
      </pc:sldChg>
      <pc:sldChg chg="del">
        <pc:chgData name="Jason Jia" userId="f6ce0aa3-8851-483f-8604-c52a2d3a1c4d" providerId="ADAL" clId="{14269717-4718-AF46-8776-8684A7C744B2}" dt="2023-12-05T22:20:59.584" v="1935" actId="2696"/>
        <pc:sldMkLst>
          <pc:docMk/>
          <pc:sldMk cId="1960540569" sldId="365"/>
        </pc:sldMkLst>
      </pc:sldChg>
      <pc:sldChg chg="del">
        <pc:chgData name="Jason Jia" userId="f6ce0aa3-8851-483f-8604-c52a2d3a1c4d" providerId="ADAL" clId="{14269717-4718-AF46-8776-8684A7C744B2}" dt="2023-12-08T13:54:14.329" v="3203" actId="2696"/>
        <pc:sldMkLst>
          <pc:docMk/>
          <pc:sldMk cId="3176861298" sldId="377"/>
        </pc:sldMkLst>
      </pc:sldChg>
      <pc:sldChg chg="del">
        <pc:chgData name="Jason Jia" userId="f6ce0aa3-8851-483f-8604-c52a2d3a1c4d" providerId="ADAL" clId="{14269717-4718-AF46-8776-8684A7C744B2}" dt="2023-12-08T13:54:14.329" v="3203" actId="2696"/>
        <pc:sldMkLst>
          <pc:docMk/>
          <pc:sldMk cId="999301966" sldId="379"/>
        </pc:sldMkLst>
      </pc:sldChg>
      <pc:sldChg chg="del ord">
        <pc:chgData name="Jason Jia" userId="f6ce0aa3-8851-483f-8604-c52a2d3a1c4d" providerId="ADAL" clId="{14269717-4718-AF46-8776-8684A7C744B2}" dt="2023-12-08T13:54:14.329" v="3203" actId="2696"/>
        <pc:sldMkLst>
          <pc:docMk/>
          <pc:sldMk cId="2761950223" sldId="386"/>
        </pc:sldMkLst>
      </pc:sldChg>
      <pc:sldChg chg="del">
        <pc:chgData name="Jason Jia" userId="f6ce0aa3-8851-483f-8604-c52a2d3a1c4d" providerId="ADAL" clId="{14269717-4718-AF46-8776-8684A7C744B2}" dt="2023-12-05T21:21:13.117" v="1888" actId="2696"/>
        <pc:sldMkLst>
          <pc:docMk/>
          <pc:sldMk cId="432655913" sldId="387"/>
        </pc:sldMkLst>
      </pc:sldChg>
      <pc:sldChg chg="del">
        <pc:chgData name="Jason Jia" userId="f6ce0aa3-8851-483f-8604-c52a2d3a1c4d" providerId="ADAL" clId="{14269717-4718-AF46-8776-8684A7C744B2}" dt="2023-12-05T22:08:30.997" v="1931" actId="2696"/>
        <pc:sldMkLst>
          <pc:docMk/>
          <pc:sldMk cId="3883995719" sldId="388"/>
        </pc:sldMkLst>
      </pc:sldChg>
      <pc:sldChg chg="del ord">
        <pc:chgData name="Jason Jia" userId="f6ce0aa3-8851-483f-8604-c52a2d3a1c4d" providerId="ADAL" clId="{14269717-4718-AF46-8776-8684A7C744B2}" dt="2023-12-08T13:54:14.329" v="3203" actId="2696"/>
        <pc:sldMkLst>
          <pc:docMk/>
          <pc:sldMk cId="3991653226" sldId="392"/>
        </pc:sldMkLst>
      </pc:sldChg>
      <pc:sldChg chg="del">
        <pc:chgData name="Jason Jia" userId="f6ce0aa3-8851-483f-8604-c52a2d3a1c4d" providerId="ADAL" clId="{14269717-4718-AF46-8776-8684A7C744B2}" dt="2023-12-05T22:08:34.990" v="1933" actId="2696"/>
        <pc:sldMkLst>
          <pc:docMk/>
          <pc:sldMk cId="990139114" sldId="394"/>
        </pc:sldMkLst>
      </pc:sldChg>
      <pc:sldChg chg="del">
        <pc:chgData name="Jason Jia" userId="f6ce0aa3-8851-483f-8604-c52a2d3a1c4d" providerId="ADAL" clId="{14269717-4718-AF46-8776-8684A7C744B2}" dt="2023-12-05T22:08:35.003" v="1934" actId="2696"/>
        <pc:sldMkLst>
          <pc:docMk/>
          <pc:sldMk cId="3255472784" sldId="395"/>
        </pc:sldMkLst>
      </pc:sldChg>
      <pc:sldChg chg="del ord">
        <pc:chgData name="Jason Jia" userId="f6ce0aa3-8851-483f-8604-c52a2d3a1c4d" providerId="ADAL" clId="{14269717-4718-AF46-8776-8684A7C744B2}" dt="2023-12-08T13:54:14.329" v="3203" actId="2696"/>
        <pc:sldMkLst>
          <pc:docMk/>
          <pc:sldMk cId="4111642045" sldId="398"/>
        </pc:sldMkLst>
      </pc:sldChg>
      <pc:sldChg chg="addSp delSp modSp add mod">
        <pc:chgData name="Jason Jia" userId="f6ce0aa3-8851-483f-8604-c52a2d3a1c4d" providerId="ADAL" clId="{14269717-4718-AF46-8776-8684A7C744B2}" dt="2023-12-05T21:32:23.988" v="1929"/>
        <pc:sldMkLst>
          <pc:docMk/>
          <pc:sldMk cId="2162732149" sldId="399"/>
        </pc:sldMkLst>
        <pc:spChg chg="add del">
          <ac:chgData name="Jason Jia" userId="f6ce0aa3-8851-483f-8604-c52a2d3a1c4d" providerId="ADAL" clId="{14269717-4718-AF46-8776-8684A7C744B2}" dt="2023-12-05T21:32:02.218" v="1928" actId="478"/>
          <ac:spMkLst>
            <pc:docMk/>
            <pc:sldMk cId="2162732149" sldId="399"/>
            <ac:spMk id="2" creationId="{EAD3A138-DDB6-BF39-CE11-7D93A1A7824E}"/>
          </ac:spMkLst>
        </pc:spChg>
        <pc:picChg chg="mod">
          <ac:chgData name="Jason Jia" userId="f6ce0aa3-8851-483f-8604-c52a2d3a1c4d" providerId="ADAL" clId="{14269717-4718-AF46-8776-8684A7C744B2}" dt="2023-12-05T21:32:23.988" v="1929"/>
          <ac:picMkLst>
            <pc:docMk/>
            <pc:sldMk cId="2162732149" sldId="399"/>
            <ac:picMk id="3074" creationId="{63DF78B6-99DE-891B-886E-EDC062DA099E}"/>
          </ac:picMkLst>
        </pc:picChg>
      </pc:sldChg>
      <pc:sldChg chg="addSp delSp modSp del mod ord">
        <pc:chgData name="Jason Jia" userId="f6ce0aa3-8851-483f-8604-c52a2d3a1c4d" providerId="ADAL" clId="{14269717-4718-AF46-8776-8684A7C744B2}" dt="2023-12-05T21:24:46.219" v="1899" actId="2696"/>
        <pc:sldMkLst>
          <pc:docMk/>
          <pc:sldMk cId="3522857771" sldId="399"/>
        </pc:sldMkLst>
        <pc:spChg chg="del">
          <ac:chgData name="Jason Jia" userId="f6ce0aa3-8851-483f-8604-c52a2d3a1c4d" providerId="ADAL" clId="{14269717-4718-AF46-8776-8684A7C744B2}" dt="2023-12-05T21:24:25.575" v="1893" actId="478"/>
          <ac:spMkLst>
            <pc:docMk/>
            <pc:sldMk cId="3522857771" sldId="399"/>
            <ac:spMk id="4" creationId="{BE3EB3CB-504F-5C9F-973C-CEF8978DCA51}"/>
          </ac:spMkLst>
        </pc:spChg>
        <pc:spChg chg="add del mod">
          <ac:chgData name="Jason Jia" userId="f6ce0aa3-8851-483f-8604-c52a2d3a1c4d" providerId="ADAL" clId="{14269717-4718-AF46-8776-8684A7C744B2}" dt="2023-12-05T21:24:35.334" v="1898" actId="478"/>
          <ac:spMkLst>
            <pc:docMk/>
            <pc:sldMk cId="3522857771" sldId="399"/>
            <ac:spMk id="6" creationId="{19B7F293-6EED-A9B8-3238-04E52B71FF3A}"/>
          </ac:spMkLst>
        </pc:spChg>
        <pc:picChg chg="del">
          <ac:chgData name="Jason Jia" userId="f6ce0aa3-8851-483f-8604-c52a2d3a1c4d" providerId="ADAL" clId="{14269717-4718-AF46-8776-8684A7C744B2}" dt="2023-12-05T21:24:27.007" v="1894" actId="478"/>
          <ac:picMkLst>
            <pc:docMk/>
            <pc:sldMk cId="3522857771" sldId="399"/>
            <ac:picMk id="7" creationId="{A13C4DF6-1E99-9AA7-876B-6DEF685A8E31}"/>
          </ac:picMkLst>
        </pc:picChg>
        <pc:picChg chg="add mod">
          <ac:chgData name="Jason Jia" userId="f6ce0aa3-8851-483f-8604-c52a2d3a1c4d" providerId="ADAL" clId="{14269717-4718-AF46-8776-8684A7C744B2}" dt="2023-12-05T21:24:32.732" v="1897" actId="167"/>
          <ac:picMkLst>
            <pc:docMk/>
            <pc:sldMk cId="3522857771" sldId="399"/>
            <ac:picMk id="3074" creationId="{63DF78B6-99DE-891B-886E-EDC062DA099E}"/>
          </ac:picMkLst>
        </pc:picChg>
      </pc:sldChg>
      <pc:sldChg chg="del">
        <pc:chgData name="Jason Jia" userId="f6ce0aa3-8851-483f-8604-c52a2d3a1c4d" providerId="ADAL" clId="{14269717-4718-AF46-8776-8684A7C744B2}" dt="2023-12-05T22:08:31.011" v="1932" actId="2696"/>
        <pc:sldMkLst>
          <pc:docMk/>
          <pc:sldMk cId="1767502119" sldId="410"/>
        </pc:sldMkLst>
      </pc:sldChg>
      <pc:sldChg chg="del">
        <pc:chgData name="Jason Jia" userId="f6ce0aa3-8851-483f-8604-c52a2d3a1c4d" providerId="ADAL" clId="{14269717-4718-AF46-8776-8684A7C744B2}" dt="2023-12-08T13:54:14.329" v="3203" actId="2696"/>
        <pc:sldMkLst>
          <pc:docMk/>
          <pc:sldMk cId="1009367984" sldId="413"/>
        </pc:sldMkLst>
      </pc:sldChg>
      <pc:sldChg chg="del">
        <pc:chgData name="Jason Jia" userId="f6ce0aa3-8851-483f-8604-c52a2d3a1c4d" providerId="ADAL" clId="{14269717-4718-AF46-8776-8684A7C744B2}" dt="2023-12-05T21:25:01.998" v="1906" actId="2696"/>
        <pc:sldMkLst>
          <pc:docMk/>
          <pc:sldMk cId="3881045694" sldId="414"/>
        </pc:sldMkLst>
      </pc:sldChg>
      <pc:sldChg chg="del ord">
        <pc:chgData name="Jason Jia" userId="f6ce0aa3-8851-483f-8604-c52a2d3a1c4d" providerId="ADAL" clId="{14269717-4718-AF46-8776-8684A7C744B2}" dt="2023-12-07T19:30:29.399" v="2086" actId="2696"/>
        <pc:sldMkLst>
          <pc:docMk/>
          <pc:sldMk cId="4285285986" sldId="419"/>
        </pc:sldMkLst>
      </pc:sldChg>
      <pc:sldChg chg="del ord">
        <pc:chgData name="Jason Jia" userId="f6ce0aa3-8851-483f-8604-c52a2d3a1c4d" providerId="ADAL" clId="{14269717-4718-AF46-8776-8684A7C744B2}" dt="2023-12-08T13:54:14.329" v="3203" actId="2696"/>
        <pc:sldMkLst>
          <pc:docMk/>
          <pc:sldMk cId="3025483986" sldId="420"/>
        </pc:sldMkLst>
      </pc:sldChg>
      <pc:sldChg chg="del">
        <pc:chgData name="Jason Jia" userId="f6ce0aa3-8851-483f-8604-c52a2d3a1c4d" providerId="ADAL" clId="{14269717-4718-AF46-8776-8684A7C744B2}" dt="2023-12-08T13:54:14.329" v="3203" actId="2696"/>
        <pc:sldMkLst>
          <pc:docMk/>
          <pc:sldMk cId="4164930618" sldId="1636"/>
        </pc:sldMkLst>
      </pc:sldChg>
      <pc:sldChg chg="del">
        <pc:chgData name="Jason Jia" userId="f6ce0aa3-8851-483f-8604-c52a2d3a1c4d" providerId="ADAL" clId="{14269717-4718-AF46-8776-8684A7C744B2}" dt="2023-12-05T15:47:44.128" v="5" actId="2696"/>
        <pc:sldMkLst>
          <pc:docMk/>
          <pc:sldMk cId="2995131627" sldId="1639"/>
        </pc:sldMkLst>
      </pc:sldChg>
      <pc:sldChg chg="del">
        <pc:chgData name="Jason Jia" userId="f6ce0aa3-8851-483f-8604-c52a2d3a1c4d" providerId="ADAL" clId="{14269717-4718-AF46-8776-8684A7C744B2}" dt="2023-12-05T15:58:21.792" v="318" actId="2696"/>
        <pc:sldMkLst>
          <pc:docMk/>
          <pc:sldMk cId="4192275237" sldId="1640"/>
        </pc:sldMkLst>
      </pc:sldChg>
      <pc:sldChg chg="del">
        <pc:chgData name="Jason Jia" userId="f6ce0aa3-8851-483f-8604-c52a2d3a1c4d" providerId="ADAL" clId="{14269717-4718-AF46-8776-8684A7C744B2}" dt="2023-12-05T15:58:21.800" v="319" actId="2696"/>
        <pc:sldMkLst>
          <pc:docMk/>
          <pc:sldMk cId="1069975684" sldId="1641"/>
        </pc:sldMkLst>
      </pc:sldChg>
      <pc:sldChg chg="del">
        <pc:chgData name="Jason Jia" userId="f6ce0aa3-8851-483f-8604-c52a2d3a1c4d" providerId="ADAL" clId="{14269717-4718-AF46-8776-8684A7C744B2}" dt="2023-12-05T15:58:21.807" v="320" actId="2696"/>
        <pc:sldMkLst>
          <pc:docMk/>
          <pc:sldMk cId="3933196731" sldId="1642"/>
        </pc:sldMkLst>
      </pc:sldChg>
      <pc:sldChg chg="del">
        <pc:chgData name="Jason Jia" userId="f6ce0aa3-8851-483f-8604-c52a2d3a1c4d" providerId="ADAL" clId="{14269717-4718-AF46-8776-8684A7C744B2}" dt="2023-12-05T15:58:21.821" v="322" actId="2696"/>
        <pc:sldMkLst>
          <pc:docMk/>
          <pc:sldMk cId="984400613" sldId="1643"/>
        </pc:sldMkLst>
      </pc:sldChg>
      <pc:sldChg chg="del">
        <pc:chgData name="Jason Jia" userId="f6ce0aa3-8851-483f-8604-c52a2d3a1c4d" providerId="ADAL" clId="{14269717-4718-AF46-8776-8684A7C744B2}" dt="2023-12-05T15:58:21.833" v="323" actId="2696"/>
        <pc:sldMkLst>
          <pc:docMk/>
          <pc:sldMk cId="3240860192" sldId="1644"/>
        </pc:sldMkLst>
      </pc:sldChg>
      <pc:sldChg chg="del">
        <pc:chgData name="Jason Jia" userId="f6ce0aa3-8851-483f-8604-c52a2d3a1c4d" providerId="ADAL" clId="{14269717-4718-AF46-8776-8684A7C744B2}" dt="2023-12-05T15:58:21.848" v="324" actId="2696"/>
        <pc:sldMkLst>
          <pc:docMk/>
          <pc:sldMk cId="3683703138" sldId="1645"/>
        </pc:sldMkLst>
      </pc:sldChg>
      <pc:sldChg chg="del">
        <pc:chgData name="Jason Jia" userId="f6ce0aa3-8851-483f-8604-c52a2d3a1c4d" providerId="ADAL" clId="{14269717-4718-AF46-8776-8684A7C744B2}" dt="2023-12-05T22:08:30.984" v="1930" actId="2696"/>
        <pc:sldMkLst>
          <pc:docMk/>
          <pc:sldMk cId="821528711" sldId="1646"/>
        </pc:sldMkLst>
      </pc:sldChg>
      <pc:sldChg chg="del">
        <pc:chgData name="Jason Jia" userId="f6ce0aa3-8851-483f-8604-c52a2d3a1c4d" providerId="ADAL" clId="{14269717-4718-AF46-8776-8684A7C744B2}" dt="2023-12-08T13:54:14.329" v="3203" actId="2696"/>
        <pc:sldMkLst>
          <pc:docMk/>
          <pc:sldMk cId="3265266161" sldId="1649"/>
        </pc:sldMkLst>
      </pc:sldChg>
      <pc:sldChg chg="del">
        <pc:chgData name="Jason Jia" userId="f6ce0aa3-8851-483f-8604-c52a2d3a1c4d" providerId="ADAL" clId="{14269717-4718-AF46-8776-8684A7C744B2}" dt="2023-12-08T13:54:14.329" v="3203" actId="2696"/>
        <pc:sldMkLst>
          <pc:docMk/>
          <pc:sldMk cId="1444749452" sldId="1650"/>
        </pc:sldMkLst>
      </pc:sldChg>
      <pc:sldChg chg="del">
        <pc:chgData name="Jason Jia" userId="f6ce0aa3-8851-483f-8604-c52a2d3a1c4d" providerId="ADAL" clId="{14269717-4718-AF46-8776-8684A7C744B2}" dt="2023-12-05T21:24:59.986" v="1904" actId="2696"/>
        <pc:sldMkLst>
          <pc:docMk/>
          <pc:sldMk cId="3304281470" sldId="1651"/>
        </pc:sldMkLst>
      </pc:sldChg>
      <pc:sldChg chg="del">
        <pc:chgData name="Jason Jia" userId="f6ce0aa3-8851-483f-8604-c52a2d3a1c4d" providerId="ADAL" clId="{14269717-4718-AF46-8776-8684A7C744B2}" dt="2023-12-05T21:24:59.987" v="1905" actId="2696"/>
        <pc:sldMkLst>
          <pc:docMk/>
          <pc:sldMk cId="3728068535" sldId="1652"/>
        </pc:sldMkLst>
      </pc:sldChg>
      <pc:sldChg chg="del">
        <pc:chgData name="Jason Jia" userId="f6ce0aa3-8851-483f-8604-c52a2d3a1c4d" providerId="ADAL" clId="{14269717-4718-AF46-8776-8684A7C744B2}" dt="2023-12-05T21:24:59.983" v="1902" actId="2696"/>
        <pc:sldMkLst>
          <pc:docMk/>
          <pc:sldMk cId="3976796484" sldId="1653"/>
        </pc:sldMkLst>
      </pc:sldChg>
      <pc:sldChg chg="del">
        <pc:chgData name="Jason Jia" userId="f6ce0aa3-8851-483f-8604-c52a2d3a1c4d" providerId="ADAL" clId="{14269717-4718-AF46-8776-8684A7C744B2}" dt="2023-12-05T21:24:59.972" v="1901" actId="2696"/>
        <pc:sldMkLst>
          <pc:docMk/>
          <pc:sldMk cId="3882126615" sldId="1654"/>
        </pc:sldMkLst>
      </pc:sldChg>
      <pc:sldChg chg="del">
        <pc:chgData name="Jason Jia" userId="f6ce0aa3-8851-483f-8604-c52a2d3a1c4d" providerId="ADAL" clId="{14269717-4718-AF46-8776-8684A7C744B2}" dt="2023-12-05T15:58:21.814" v="321" actId="2696"/>
        <pc:sldMkLst>
          <pc:docMk/>
          <pc:sldMk cId="590149717" sldId="1655"/>
        </pc:sldMkLst>
      </pc:sldChg>
      <pc:sldChg chg="del">
        <pc:chgData name="Jason Jia" userId="f6ce0aa3-8851-483f-8604-c52a2d3a1c4d" providerId="ADAL" clId="{14269717-4718-AF46-8776-8684A7C744B2}" dt="2023-12-05T21:24:59.985" v="1903" actId="2696"/>
        <pc:sldMkLst>
          <pc:docMk/>
          <pc:sldMk cId="3395401527" sldId="1656"/>
        </pc:sldMkLst>
      </pc:sldChg>
      <pc:sldChg chg="new del">
        <pc:chgData name="Jason Jia" userId="f6ce0aa3-8851-483f-8604-c52a2d3a1c4d" providerId="ADAL" clId="{14269717-4718-AF46-8776-8684A7C744B2}" dt="2023-12-05T15:58:21.784" v="317" actId="2696"/>
        <pc:sldMkLst>
          <pc:docMk/>
          <pc:sldMk cId="920975088" sldId="1657"/>
        </pc:sldMkLst>
      </pc:sldChg>
      <pc:sldChg chg="addSp delSp modSp add mod">
        <pc:chgData name="Jason Jia" userId="f6ce0aa3-8851-483f-8604-c52a2d3a1c4d" providerId="ADAL" clId="{14269717-4718-AF46-8776-8684A7C744B2}" dt="2023-12-05T21:27:47.997" v="1926" actId="14100"/>
        <pc:sldMkLst>
          <pc:docMk/>
          <pc:sldMk cId="2266478489" sldId="1693"/>
        </pc:sldMkLst>
        <pc:spChg chg="mod">
          <ac:chgData name="Jason Jia" userId="f6ce0aa3-8851-483f-8604-c52a2d3a1c4d" providerId="ADAL" clId="{14269717-4718-AF46-8776-8684A7C744B2}" dt="2023-12-05T21:27:47.997" v="1926" actId="14100"/>
          <ac:spMkLst>
            <pc:docMk/>
            <pc:sldMk cId="2266478489" sldId="1693"/>
            <ac:spMk id="7" creationId="{427030B2-0679-CB30-CE21-49FDDB83C8B3}"/>
          </ac:spMkLst>
        </pc:spChg>
        <pc:spChg chg="mod">
          <ac:chgData name="Jason Jia" userId="f6ce0aa3-8851-483f-8604-c52a2d3a1c4d" providerId="ADAL" clId="{14269717-4718-AF46-8776-8684A7C744B2}" dt="2023-12-05T15:48:34.257" v="11"/>
          <ac:spMkLst>
            <pc:docMk/>
            <pc:sldMk cId="2266478489" sldId="1693"/>
            <ac:spMk id="8" creationId="{912FD355-6243-8560-E663-EC879BCBCBD2}"/>
          </ac:spMkLst>
        </pc:spChg>
        <pc:spChg chg="mod">
          <ac:chgData name="Jason Jia" userId="f6ce0aa3-8851-483f-8604-c52a2d3a1c4d" providerId="ADAL" clId="{14269717-4718-AF46-8776-8684A7C744B2}" dt="2023-12-05T15:48:56.459" v="36"/>
          <ac:spMkLst>
            <pc:docMk/>
            <pc:sldMk cId="2266478489" sldId="1693"/>
            <ac:spMk id="9" creationId="{465C9A22-74C8-5131-A5B2-7FD3FE4EA111}"/>
          </ac:spMkLst>
        </pc:spChg>
        <pc:spChg chg="add del mod">
          <ac:chgData name="Jason Jia" userId="f6ce0aa3-8851-483f-8604-c52a2d3a1c4d" providerId="ADAL" clId="{14269717-4718-AF46-8776-8684A7C744B2}" dt="2023-12-05T21:26:40.636" v="1914" actId="767"/>
          <ac:spMkLst>
            <pc:docMk/>
            <pc:sldMk cId="2266478489" sldId="1693"/>
            <ac:spMk id="11" creationId="{CF2FEE8F-77D1-DBFF-01BE-CE10DCA65A60}"/>
          </ac:spMkLst>
        </pc:spChg>
        <pc:grpChg chg="del">
          <ac:chgData name="Jason Jia" userId="f6ce0aa3-8851-483f-8604-c52a2d3a1c4d" providerId="ADAL" clId="{14269717-4718-AF46-8776-8684A7C744B2}" dt="2023-12-05T15:47:47.214" v="6" actId="478"/>
          <ac:grpSpMkLst>
            <pc:docMk/>
            <pc:sldMk cId="2266478489" sldId="1693"/>
            <ac:grpSpMk id="5" creationId="{4500D6B0-8ED2-BF92-1BCE-DE862E17BCBB}"/>
          </ac:grpSpMkLst>
        </pc:grpChg>
        <pc:picChg chg="del">
          <ac:chgData name="Jason Jia" userId="f6ce0aa3-8851-483f-8604-c52a2d3a1c4d" providerId="ADAL" clId="{14269717-4718-AF46-8776-8684A7C744B2}" dt="2023-12-05T15:49:06.018" v="38" actId="478"/>
          <ac:picMkLst>
            <pc:docMk/>
            <pc:sldMk cId="2266478489" sldId="1693"/>
            <ac:picMk id="2" creationId="{A96874EA-DE76-04F0-F460-F38E2794DB67}"/>
          </ac:picMkLst>
        </pc:picChg>
        <pc:picChg chg="add del mod">
          <ac:chgData name="Jason Jia" userId="f6ce0aa3-8851-483f-8604-c52a2d3a1c4d" providerId="ADAL" clId="{14269717-4718-AF46-8776-8684A7C744B2}" dt="2023-12-05T15:47:01.337" v="3"/>
          <ac:picMkLst>
            <pc:docMk/>
            <pc:sldMk cId="2266478489" sldId="1693"/>
            <ac:picMk id="10" creationId="{EF00CAA2-2BA8-DD47-0602-903BAB425D70}"/>
          </ac:picMkLst>
        </pc:picChg>
        <pc:picChg chg="add mod">
          <ac:chgData name="Jason Jia" userId="f6ce0aa3-8851-483f-8604-c52a2d3a1c4d" providerId="ADAL" clId="{14269717-4718-AF46-8776-8684A7C744B2}" dt="2023-12-05T15:48:08.566" v="9" actId="1076"/>
          <ac:picMkLst>
            <pc:docMk/>
            <pc:sldMk cId="2266478489" sldId="1693"/>
            <ac:picMk id="1026" creationId="{4C53EFC5-6306-C36C-8463-4F01D759BF3E}"/>
          </ac:picMkLst>
        </pc:picChg>
        <pc:picChg chg="add del mod">
          <ac:chgData name="Jason Jia" userId="f6ce0aa3-8851-483f-8604-c52a2d3a1c4d" providerId="ADAL" clId="{14269717-4718-AF46-8776-8684A7C744B2}" dt="2023-12-05T21:24:11.125" v="1890" actId="478"/>
          <ac:picMkLst>
            <pc:docMk/>
            <pc:sldMk cId="2266478489" sldId="1693"/>
            <ac:picMk id="1028" creationId="{02152016-D0C0-36B6-77FF-CE3F280F3170}"/>
          </ac:picMkLst>
        </pc:picChg>
        <pc:picChg chg="add del mod">
          <ac:chgData name="Jason Jia" userId="f6ce0aa3-8851-483f-8604-c52a2d3a1c4d" providerId="ADAL" clId="{14269717-4718-AF46-8776-8684A7C744B2}" dt="2023-12-05T16:36:34.588" v="364" actId="478"/>
          <ac:picMkLst>
            <pc:docMk/>
            <pc:sldMk cId="2266478489" sldId="1693"/>
            <ac:picMk id="1030" creationId="{8624E0AB-DC44-7456-A108-5DC4894AB1A4}"/>
          </ac:picMkLst>
        </pc:picChg>
        <pc:picChg chg="add mod">
          <ac:chgData name="Jason Jia" userId="f6ce0aa3-8851-483f-8604-c52a2d3a1c4d" providerId="ADAL" clId="{14269717-4718-AF46-8776-8684A7C744B2}" dt="2023-12-05T21:26:13.822" v="1911" actId="732"/>
          <ac:picMkLst>
            <pc:docMk/>
            <pc:sldMk cId="2266478489" sldId="1693"/>
            <ac:picMk id="1032" creationId="{268E6060-9406-770E-8511-3AA065FD96FB}"/>
          </ac:picMkLst>
        </pc:picChg>
      </pc:sldChg>
      <pc:sldChg chg="addSp delSp modSp add del mod">
        <pc:chgData name="Jason Jia" userId="f6ce0aa3-8851-483f-8604-c52a2d3a1c4d" providerId="ADAL" clId="{14269717-4718-AF46-8776-8684A7C744B2}" dt="2023-12-05T21:19:33.197" v="1608" actId="2696"/>
        <pc:sldMkLst>
          <pc:docMk/>
          <pc:sldMk cId="1367397835" sldId="1695"/>
        </pc:sldMkLst>
        <pc:spChg chg="add del">
          <ac:chgData name="Jason Jia" userId="f6ce0aa3-8851-483f-8604-c52a2d3a1c4d" providerId="ADAL" clId="{14269717-4718-AF46-8776-8684A7C744B2}" dt="2023-12-05T21:09:16.813" v="857" actId="478"/>
          <ac:spMkLst>
            <pc:docMk/>
            <pc:sldMk cId="1367397835" sldId="1695"/>
            <ac:spMk id="4" creationId="{D120F2DD-53DF-0DB5-0E96-DF93A12F88A1}"/>
          </ac:spMkLst>
        </pc:spChg>
        <pc:spChg chg="mod">
          <ac:chgData name="Jason Jia" userId="f6ce0aa3-8851-483f-8604-c52a2d3a1c4d" providerId="ADAL" clId="{14269717-4718-AF46-8776-8684A7C744B2}" dt="2023-12-05T15:56:34.113" v="179" actId="20577"/>
          <ac:spMkLst>
            <pc:docMk/>
            <pc:sldMk cId="1367397835" sldId="1695"/>
            <ac:spMk id="5" creationId="{013C592C-5C54-06B2-10E6-59C174FB583B}"/>
          </ac:spMkLst>
        </pc:spChg>
        <pc:spChg chg="mod">
          <ac:chgData name="Jason Jia" userId="f6ce0aa3-8851-483f-8604-c52a2d3a1c4d" providerId="ADAL" clId="{14269717-4718-AF46-8776-8684A7C744B2}" dt="2023-12-05T21:09:12.529" v="856" actId="20577"/>
          <ac:spMkLst>
            <pc:docMk/>
            <pc:sldMk cId="1367397835" sldId="1695"/>
            <ac:spMk id="7" creationId="{B75F412A-86AF-487D-A149-2F585710774F}"/>
          </ac:spMkLst>
        </pc:spChg>
        <pc:spChg chg="add del">
          <ac:chgData name="Jason Jia" userId="f6ce0aa3-8851-483f-8604-c52a2d3a1c4d" providerId="ADAL" clId="{14269717-4718-AF46-8776-8684A7C744B2}" dt="2023-12-05T21:09:16.813" v="857" actId="478"/>
          <ac:spMkLst>
            <pc:docMk/>
            <pc:sldMk cId="1367397835" sldId="1695"/>
            <ac:spMk id="20" creationId="{44BB52A5-0040-435F-A7EA-5C1585889C3B}"/>
          </ac:spMkLst>
        </pc:spChg>
        <pc:spChg chg="add del">
          <ac:chgData name="Jason Jia" userId="f6ce0aa3-8851-483f-8604-c52a2d3a1c4d" providerId="ADAL" clId="{14269717-4718-AF46-8776-8684A7C744B2}" dt="2023-12-05T21:09:16.813" v="857" actId="478"/>
          <ac:spMkLst>
            <pc:docMk/>
            <pc:sldMk cId="1367397835" sldId="1695"/>
            <ac:spMk id="25" creationId="{F8C5BB4A-5437-40B8-93F6-5EE6EEF9C61E}"/>
          </ac:spMkLst>
        </pc:spChg>
        <pc:spChg chg="del">
          <ac:chgData name="Jason Jia" userId="f6ce0aa3-8851-483f-8604-c52a2d3a1c4d" providerId="ADAL" clId="{14269717-4718-AF46-8776-8684A7C744B2}" dt="2023-12-05T21:09:19.681" v="858" actId="478"/>
          <ac:spMkLst>
            <pc:docMk/>
            <pc:sldMk cId="1367397835" sldId="1695"/>
            <ac:spMk id="26" creationId="{F9EC2D96-A011-465A-938D-9BF46A2A0952}"/>
          </ac:spMkLst>
        </pc:spChg>
        <pc:grpChg chg="add del">
          <ac:chgData name="Jason Jia" userId="f6ce0aa3-8851-483f-8604-c52a2d3a1c4d" providerId="ADAL" clId="{14269717-4718-AF46-8776-8684A7C744B2}" dt="2023-12-05T21:09:16.813" v="857" actId="478"/>
          <ac:grpSpMkLst>
            <pc:docMk/>
            <pc:sldMk cId="1367397835" sldId="1695"/>
            <ac:grpSpMk id="2" creationId="{13BB745E-0809-4189-A4D3-5BDAB31CF553}"/>
          </ac:grpSpMkLst>
        </pc:grpChg>
        <pc:grpChg chg="add del">
          <ac:chgData name="Jason Jia" userId="f6ce0aa3-8851-483f-8604-c52a2d3a1c4d" providerId="ADAL" clId="{14269717-4718-AF46-8776-8684A7C744B2}" dt="2023-12-05T21:09:16.813" v="857" actId="478"/>
          <ac:grpSpMkLst>
            <pc:docMk/>
            <pc:sldMk cId="1367397835" sldId="1695"/>
            <ac:grpSpMk id="19" creationId="{CE77320C-E3AC-4C67-81E8-8FE997B37F47}"/>
          </ac:grpSpMkLst>
        </pc:grpChg>
        <pc:grpChg chg="add del">
          <ac:chgData name="Jason Jia" userId="f6ce0aa3-8851-483f-8604-c52a2d3a1c4d" providerId="ADAL" clId="{14269717-4718-AF46-8776-8684A7C744B2}" dt="2023-12-05T21:09:16.813" v="857" actId="478"/>
          <ac:grpSpMkLst>
            <pc:docMk/>
            <pc:sldMk cId="1367397835" sldId="1695"/>
            <ac:grpSpMk id="21" creationId="{22FD5FAF-C68F-46F2-894C-5FC4F0FD3F4A}"/>
          </ac:grpSpMkLst>
        </pc:grpChg>
        <pc:cxnChg chg="add del">
          <ac:chgData name="Jason Jia" userId="f6ce0aa3-8851-483f-8604-c52a2d3a1c4d" providerId="ADAL" clId="{14269717-4718-AF46-8776-8684A7C744B2}" dt="2023-12-05T21:09:16.813" v="857" actId="478"/>
          <ac:cxnSpMkLst>
            <pc:docMk/>
            <pc:sldMk cId="1367397835" sldId="1695"/>
            <ac:cxnSpMk id="24" creationId="{6EC0D492-22F1-4815-A73C-FBD350EA8D8E}"/>
          </ac:cxnSpMkLst>
        </pc:cxnChg>
      </pc:sldChg>
      <pc:sldChg chg="modSp add del mod">
        <pc:chgData name="Jason Jia" userId="f6ce0aa3-8851-483f-8604-c52a2d3a1c4d" providerId="ADAL" clId="{14269717-4718-AF46-8776-8684A7C744B2}" dt="2023-12-05T21:20:32.007" v="1821" actId="2696"/>
        <pc:sldMkLst>
          <pc:docMk/>
          <pc:sldMk cId="1215835267" sldId="1696"/>
        </pc:sldMkLst>
        <pc:spChg chg="mod">
          <ac:chgData name="Jason Jia" userId="f6ce0aa3-8851-483f-8604-c52a2d3a1c4d" providerId="ADAL" clId="{14269717-4718-AF46-8776-8684A7C744B2}" dt="2023-12-05T15:56:50.379" v="229" actId="20577"/>
          <ac:spMkLst>
            <pc:docMk/>
            <pc:sldMk cId="1215835267" sldId="1696"/>
            <ac:spMk id="5" creationId="{013C592C-5C54-06B2-10E6-59C174FB583B}"/>
          </ac:spMkLst>
        </pc:spChg>
      </pc:sldChg>
      <pc:sldChg chg="add del">
        <pc:chgData name="Jason Jia" userId="f6ce0aa3-8851-483f-8604-c52a2d3a1c4d" providerId="ADAL" clId="{14269717-4718-AF46-8776-8684A7C744B2}" dt="2023-12-05T15:58:21.769" v="315" actId="2696"/>
        <pc:sldMkLst>
          <pc:docMk/>
          <pc:sldMk cId="259120031" sldId="1698"/>
        </pc:sldMkLst>
      </pc:sldChg>
      <pc:sldChg chg="add del">
        <pc:chgData name="Jason Jia" userId="f6ce0aa3-8851-483f-8604-c52a2d3a1c4d" providerId="ADAL" clId="{14269717-4718-AF46-8776-8684A7C744B2}" dt="2023-12-05T15:57:39.859" v="280" actId="2696"/>
        <pc:sldMkLst>
          <pc:docMk/>
          <pc:sldMk cId="1768235186" sldId="1699"/>
        </pc:sldMkLst>
      </pc:sldChg>
      <pc:sldChg chg="modSp add del mod">
        <pc:chgData name="Jason Jia" userId="f6ce0aa3-8851-483f-8604-c52a2d3a1c4d" providerId="ADAL" clId="{14269717-4718-AF46-8776-8684A7C744B2}" dt="2023-12-05T21:20:57.254" v="1886" actId="2696"/>
        <pc:sldMkLst>
          <pc:docMk/>
          <pc:sldMk cId="545299229" sldId="1700"/>
        </pc:sldMkLst>
        <pc:spChg chg="mod">
          <ac:chgData name="Jason Jia" userId="f6ce0aa3-8851-483f-8604-c52a2d3a1c4d" providerId="ADAL" clId="{14269717-4718-AF46-8776-8684A7C744B2}" dt="2023-12-05T16:42:04.215" v="376" actId="5793"/>
          <ac:spMkLst>
            <pc:docMk/>
            <pc:sldMk cId="545299229" sldId="1700"/>
            <ac:spMk id="2" creationId="{5045C6C3-E5D8-69B3-48F5-9B85BC64772B}"/>
          </ac:spMkLst>
        </pc:spChg>
        <pc:spChg chg="mod">
          <ac:chgData name="Jason Jia" userId="f6ce0aa3-8851-483f-8604-c52a2d3a1c4d" providerId="ADAL" clId="{14269717-4718-AF46-8776-8684A7C744B2}" dt="2023-12-05T15:58:06.985" v="313" actId="20577"/>
          <ac:spMkLst>
            <pc:docMk/>
            <pc:sldMk cId="545299229" sldId="1700"/>
            <ac:spMk id="4" creationId="{4B9B37F1-2A63-A3A9-5BDB-4329040A940E}"/>
          </ac:spMkLst>
        </pc:spChg>
      </pc:sldChg>
      <pc:sldChg chg="addSp delSp modSp add del mod">
        <pc:chgData name="Jason Jia" userId="f6ce0aa3-8851-483f-8604-c52a2d3a1c4d" providerId="ADAL" clId="{14269717-4718-AF46-8776-8684A7C744B2}" dt="2023-12-08T13:29:21.108" v="2625" actId="2696"/>
        <pc:sldMkLst>
          <pc:docMk/>
          <pc:sldMk cId="772379369" sldId="1701"/>
        </pc:sldMkLst>
        <pc:spChg chg="add del mod">
          <ac:chgData name="Jason Jia" userId="f6ce0aa3-8851-483f-8604-c52a2d3a1c4d" providerId="ADAL" clId="{14269717-4718-AF46-8776-8684A7C744B2}" dt="2023-12-05T16:41:59.824" v="372" actId="478"/>
          <ac:spMkLst>
            <pc:docMk/>
            <pc:sldMk cId="772379369" sldId="1701"/>
            <ac:spMk id="2" creationId="{C927423A-B763-EB19-11A0-385C3D12EADC}"/>
          </ac:spMkLst>
        </pc:spChg>
        <pc:spChg chg="mod">
          <ac:chgData name="Jason Jia" userId="f6ce0aa3-8851-483f-8604-c52a2d3a1c4d" providerId="ADAL" clId="{14269717-4718-AF46-8776-8684A7C744B2}" dt="2023-12-05T15:57:20.029" v="271" actId="20577"/>
          <ac:spMkLst>
            <pc:docMk/>
            <pc:sldMk cId="772379369" sldId="1701"/>
            <ac:spMk id="4" creationId="{DB68C2B2-2AD2-EAC8-96D4-12B72FEC9CD4}"/>
          </ac:spMkLst>
        </pc:spChg>
        <pc:spChg chg="add del mod">
          <ac:chgData name="Jason Jia" userId="f6ce0aa3-8851-483f-8604-c52a2d3a1c4d" providerId="ADAL" clId="{14269717-4718-AF46-8776-8684A7C744B2}" dt="2023-12-05T16:41:55.368" v="368" actId="478"/>
          <ac:spMkLst>
            <pc:docMk/>
            <pc:sldMk cId="772379369" sldId="1701"/>
            <ac:spMk id="6" creationId="{DBC86120-8A7F-91EF-E1C8-E5438E0E903F}"/>
          </ac:spMkLst>
        </pc:spChg>
        <pc:picChg chg="del">
          <ac:chgData name="Jason Jia" userId="f6ce0aa3-8851-483f-8604-c52a2d3a1c4d" providerId="ADAL" clId="{14269717-4718-AF46-8776-8684A7C744B2}" dt="2023-12-05T16:41:56.356" v="369" actId="478"/>
          <ac:picMkLst>
            <pc:docMk/>
            <pc:sldMk cId="772379369" sldId="1701"/>
            <ac:picMk id="4100" creationId="{1F7A1BA9-CAF2-5354-47F9-8A1836C05F2A}"/>
          </ac:picMkLst>
        </pc:picChg>
      </pc:sldChg>
      <pc:sldChg chg="add del">
        <pc:chgData name="Jason Jia" userId="f6ce0aa3-8851-483f-8604-c52a2d3a1c4d" providerId="ADAL" clId="{14269717-4718-AF46-8776-8684A7C744B2}" dt="2023-12-05T15:57:33.326" v="273" actId="2696"/>
        <pc:sldMkLst>
          <pc:docMk/>
          <pc:sldMk cId="1246300784" sldId="1703"/>
        </pc:sldMkLst>
      </pc:sldChg>
      <pc:sldChg chg="addSp delSp modSp add del mod">
        <pc:chgData name="Jason Jia" userId="f6ce0aa3-8851-483f-8604-c52a2d3a1c4d" providerId="ADAL" clId="{14269717-4718-AF46-8776-8684A7C744B2}" dt="2023-12-05T21:16:56.388" v="1415" actId="2696"/>
        <pc:sldMkLst>
          <pc:docMk/>
          <pc:sldMk cId="829812755" sldId="1704"/>
        </pc:sldMkLst>
        <pc:spChg chg="del mod">
          <ac:chgData name="Jason Jia" userId="f6ce0aa3-8851-483f-8604-c52a2d3a1c4d" providerId="ADAL" clId="{14269717-4718-AF46-8776-8684A7C744B2}" dt="2023-12-05T21:14:48.850" v="1371" actId="478"/>
          <ac:spMkLst>
            <pc:docMk/>
            <pc:sldMk cId="829812755" sldId="1704"/>
            <ac:spMk id="2" creationId="{1003F60E-711E-5730-D3AA-155F9A911BD6}"/>
          </ac:spMkLst>
        </pc:spChg>
        <pc:spChg chg="mod">
          <ac:chgData name="Jason Jia" userId="f6ce0aa3-8851-483f-8604-c52a2d3a1c4d" providerId="ADAL" clId="{14269717-4718-AF46-8776-8684A7C744B2}" dt="2023-12-05T21:16:04.602" v="1400" actId="20577"/>
          <ac:spMkLst>
            <pc:docMk/>
            <pc:sldMk cId="829812755" sldId="1704"/>
            <ac:spMk id="4" creationId="{1CD9DFBE-E9E1-88B2-A7BD-1693A7A68B2A}"/>
          </ac:spMkLst>
        </pc:spChg>
        <pc:spChg chg="add del mod">
          <ac:chgData name="Jason Jia" userId="f6ce0aa3-8851-483f-8604-c52a2d3a1c4d" providerId="ADAL" clId="{14269717-4718-AF46-8776-8684A7C744B2}" dt="2023-12-05T21:14:50.518" v="1372" actId="478"/>
          <ac:spMkLst>
            <pc:docMk/>
            <pc:sldMk cId="829812755" sldId="1704"/>
            <ac:spMk id="8" creationId="{B88C8BBA-9E18-6B49-C11C-8175BD452CE9}"/>
          </ac:spMkLst>
        </pc:spChg>
        <pc:spChg chg="del">
          <ac:chgData name="Jason Jia" userId="f6ce0aa3-8851-483f-8604-c52a2d3a1c4d" providerId="ADAL" clId="{14269717-4718-AF46-8776-8684A7C744B2}" dt="2023-12-05T21:14:48.850" v="1371" actId="478"/>
          <ac:spMkLst>
            <pc:docMk/>
            <pc:sldMk cId="829812755" sldId="1704"/>
            <ac:spMk id="9" creationId="{285EDF2D-F611-47BF-8A61-D6F03F12ECC8}"/>
          </ac:spMkLst>
        </pc:spChg>
        <pc:spChg chg="del">
          <ac:chgData name="Jason Jia" userId="f6ce0aa3-8851-483f-8604-c52a2d3a1c4d" providerId="ADAL" clId="{14269717-4718-AF46-8776-8684A7C744B2}" dt="2023-12-05T21:14:48.850" v="1371" actId="478"/>
          <ac:spMkLst>
            <pc:docMk/>
            <pc:sldMk cId="829812755" sldId="1704"/>
            <ac:spMk id="15" creationId="{D63DAC19-EBC3-4542-8BF2-408AD3C3B4FA}"/>
          </ac:spMkLst>
        </pc:spChg>
        <pc:spChg chg="del">
          <ac:chgData name="Jason Jia" userId="f6ce0aa3-8851-483f-8604-c52a2d3a1c4d" providerId="ADAL" clId="{14269717-4718-AF46-8776-8684A7C744B2}" dt="2023-12-05T21:14:48.850" v="1371" actId="478"/>
          <ac:spMkLst>
            <pc:docMk/>
            <pc:sldMk cId="829812755" sldId="1704"/>
            <ac:spMk id="16" creationId="{413DF164-455D-4CE3-8B01-8865615B6F82}"/>
          </ac:spMkLst>
        </pc:spChg>
        <pc:grpChg chg="del">
          <ac:chgData name="Jason Jia" userId="f6ce0aa3-8851-483f-8604-c52a2d3a1c4d" providerId="ADAL" clId="{14269717-4718-AF46-8776-8684A7C744B2}" dt="2023-12-05T21:14:48.850" v="1371" actId="478"/>
          <ac:grpSpMkLst>
            <pc:docMk/>
            <pc:sldMk cId="829812755" sldId="1704"/>
            <ac:grpSpMk id="13" creationId="{4E6BEFBE-D40F-46A4-A7E0-AD9CDE29283B}"/>
          </ac:grpSpMkLst>
        </pc:grpChg>
        <pc:picChg chg="del">
          <ac:chgData name="Jason Jia" userId="f6ce0aa3-8851-483f-8604-c52a2d3a1c4d" providerId="ADAL" clId="{14269717-4718-AF46-8776-8684A7C744B2}" dt="2023-12-05T21:14:48.850" v="1371" actId="478"/>
          <ac:picMkLst>
            <pc:docMk/>
            <pc:sldMk cId="829812755" sldId="1704"/>
            <ac:picMk id="29" creationId="{6ACF4657-FC3D-A392-C7FB-D02BA3248173}"/>
          </ac:picMkLst>
        </pc:picChg>
        <pc:picChg chg="del">
          <ac:chgData name="Jason Jia" userId="f6ce0aa3-8851-483f-8604-c52a2d3a1c4d" providerId="ADAL" clId="{14269717-4718-AF46-8776-8684A7C744B2}" dt="2023-12-05T21:14:48.850" v="1371" actId="478"/>
          <ac:picMkLst>
            <pc:docMk/>
            <pc:sldMk cId="829812755" sldId="1704"/>
            <ac:picMk id="30" creationId="{6B289D0B-44AF-D812-9DA8-EC38C57ED5F3}"/>
          </ac:picMkLst>
        </pc:picChg>
        <pc:picChg chg="del">
          <ac:chgData name="Jason Jia" userId="f6ce0aa3-8851-483f-8604-c52a2d3a1c4d" providerId="ADAL" clId="{14269717-4718-AF46-8776-8684A7C744B2}" dt="2023-12-05T21:14:48.850" v="1371" actId="478"/>
          <ac:picMkLst>
            <pc:docMk/>
            <pc:sldMk cId="829812755" sldId="1704"/>
            <ac:picMk id="31" creationId="{F793E9AF-726C-1CD5-28BA-628AABF1E6C9}"/>
          </ac:picMkLst>
        </pc:picChg>
      </pc:sldChg>
      <pc:sldChg chg="add del">
        <pc:chgData name="Jason Jia" userId="f6ce0aa3-8851-483f-8604-c52a2d3a1c4d" providerId="ADAL" clId="{14269717-4718-AF46-8776-8684A7C744B2}" dt="2023-12-05T15:57:35.101" v="274" actId="2696"/>
        <pc:sldMkLst>
          <pc:docMk/>
          <pc:sldMk cId="1074222127" sldId="1706"/>
        </pc:sldMkLst>
      </pc:sldChg>
      <pc:sldChg chg="add del">
        <pc:chgData name="Jason Jia" userId="f6ce0aa3-8851-483f-8604-c52a2d3a1c4d" providerId="ADAL" clId="{14269717-4718-AF46-8776-8684A7C744B2}" dt="2023-12-05T15:58:21.777" v="316" actId="2696"/>
        <pc:sldMkLst>
          <pc:docMk/>
          <pc:sldMk cId="3256306186" sldId="1707"/>
        </pc:sldMkLst>
      </pc:sldChg>
      <pc:sldChg chg="add del">
        <pc:chgData name="Jason Jia" userId="f6ce0aa3-8851-483f-8604-c52a2d3a1c4d" providerId="ADAL" clId="{14269717-4718-AF46-8776-8684A7C744B2}" dt="2023-12-05T15:57:33.314" v="272" actId="2696"/>
        <pc:sldMkLst>
          <pc:docMk/>
          <pc:sldMk cId="486302477" sldId="1709"/>
        </pc:sldMkLst>
      </pc:sldChg>
      <pc:sldChg chg="add del">
        <pc:chgData name="Jason Jia" userId="f6ce0aa3-8851-483f-8604-c52a2d3a1c4d" providerId="ADAL" clId="{14269717-4718-AF46-8776-8684A7C744B2}" dt="2023-12-05T15:57:36.517" v="276" actId="2696"/>
        <pc:sldMkLst>
          <pc:docMk/>
          <pc:sldMk cId="901291359" sldId="1710"/>
        </pc:sldMkLst>
      </pc:sldChg>
      <pc:sldChg chg="add del">
        <pc:chgData name="Jason Jia" userId="f6ce0aa3-8851-483f-8604-c52a2d3a1c4d" providerId="ADAL" clId="{14269717-4718-AF46-8776-8684A7C744B2}" dt="2023-12-05T15:57:36.337" v="275" actId="2696"/>
        <pc:sldMkLst>
          <pc:docMk/>
          <pc:sldMk cId="3277051794" sldId="1711"/>
        </pc:sldMkLst>
      </pc:sldChg>
      <pc:sldChg chg="add del">
        <pc:chgData name="Jason Jia" userId="f6ce0aa3-8851-483f-8604-c52a2d3a1c4d" providerId="ADAL" clId="{14269717-4718-AF46-8776-8684A7C744B2}" dt="2023-12-05T15:57:37.560" v="277" actId="2696"/>
        <pc:sldMkLst>
          <pc:docMk/>
          <pc:sldMk cId="3343400294" sldId="1714"/>
        </pc:sldMkLst>
      </pc:sldChg>
      <pc:sldChg chg="add del">
        <pc:chgData name="Jason Jia" userId="f6ce0aa3-8851-483f-8604-c52a2d3a1c4d" providerId="ADAL" clId="{14269717-4718-AF46-8776-8684A7C744B2}" dt="2023-12-05T15:57:39.684" v="279" actId="2696"/>
        <pc:sldMkLst>
          <pc:docMk/>
          <pc:sldMk cId="2055801657" sldId="1715"/>
        </pc:sldMkLst>
      </pc:sldChg>
      <pc:sldChg chg="add del">
        <pc:chgData name="Jason Jia" userId="f6ce0aa3-8851-483f-8604-c52a2d3a1c4d" providerId="ADAL" clId="{14269717-4718-AF46-8776-8684A7C744B2}" dt="2023-12-05T15:57:40.048" v="281" actId="2696"/>
        <pc:sldMkLst>
          <pc:docMk/>
          <pc:sldMk cId="1923497644" sldId="1716"/>
        </pc:sldMkLst>
      </pc:sldChg>
      <pc:sldChg chg="add del">
        <pc:chgData name="Jason Jia" userId="f6ce0aa3-8851-483f-8604-c52a2d3a1c4d" providerId="ADAL" clId="{14269717-4718-AF46-8776-8684A7C744B2}" dt="2023-12-05T15:57:41.813" v="282" actId="2696"/>
        <pc:sldMkLst>
          <pc:docMk/>
          <pc:sldMk cId="1106851920" sldId="1717"/>
        </pc:sldMkLst>
      </pc:sldChg>
      <pc:sldChg chg="delSp add del">
        <pc:chgData name="Jason Jia" userId="f6ce0aa3-8851-483f-8604-c52a2d3a1c4d" providerId="ADAL" clId="{14269717-4718-AF46-8776-8684A7C744B2}" dt="2023-12-05T15:57:02.665" v="230" actId="2696"/>
        <pc:sldMkLst>
          <pc:docMk/>
          <pc:sldMk cId="1379899169" sldId="1719"/>
        </pc:sldMkLst>
        <pc:picChg chg="del">
          <ac:chgData name="Jason Jia" userId="f6ce0aa3-8851-483f-8604-c52a2d3a1c4d" providerId="ADAL" clId="{14269717-4718-AF46-8776-8684A7C744B2}" dt="2023-12-05T15:52:04.525" v="39" actId="478"/>
          <ac:picMkLst>
            <pc:docMk/>
            <pc:sldMk cId="1379899169" sldId="1719"/>
            <ac:picMk id="18434" creationId="{A6DC6C67-505E-6106-C64D-A30494B84ADD}"/>
          </ac:picMkLst>
        </pc:picChg>
      </pc:sldChg>
      <pc:sldChg chg="add del">
        <pc:chgData name="Jason Jia" userId="f6ce0aa3-8851-483f-8604-c52a2d3a1c4d" providerId="ADAL" clId="{14269717-4718-AF46-8776-8684A7C744B2}" dt="2023-12-05T16:41:44.142" v="366" actId="2696"/>
        <pc:sldMkLst>
          <pc:docMk/>
          <pc:sldMk cId="85159101" sldId="1721"/>
        </pc:sldMkLst>
      </pc:sldChg>
      <pc:sldChg chg="add del">
        <pc:chgData name="Jason Jia" userId="f6ce0aa3-8851-483f-8604-c52a2d3a1c4d" providerId="ADAL" clId="{14269717-4718-AF46-8776-8684A7C744B2}" dt="2023-12-05T15:58:21.741" v="314" actId="2696"/>
        <pc:sldMkLst>
          <pc:docMk/>
          <pc:sldMk cId="253525199" sldId="1722"/>
        </pc:sldMkLst>
      </pc:sldChg>
      <pc:sldChg chg="add del">
        <pc:chgData name="Jason Jia" userId="f6ce0aa3-8851-483f-8604-c52a2d3a1c4d" providerId="ADAL" clId="{14269717-4718-AF46-8776-8684A7C744B2}" dt="2023-12-05T15:57:38.839" v="278" actId="2696"/>
        <pc:sldMkLst>
          <pc:docMk/>
          <pc:sldMk cId="1716447934" sldId="1724"/>
        </pc:sldMkLst>
      </pc:sldChg>
      <pc:sldChg chg="addSp delSp modSp add del">
        <pc:chgData name="Jason Jia" userId="f6ce0aa3-8851-483f-8604-c52a2d3a1c4d" providerId="ADAL" clId="{14269717-4718-AF46-8776-8684A7C744B2}" dt="2023-12-05T16:42:05.733" v="377" actId="2696"/>
        <pc:sldMkLst>
          <pc:docMk/>
          <pc:sldMk cId="3035490319" sldId="1725"/>
        </pc:sldMkLst>
        <pc:picChg chg="add del mod">
          <ac:chgData name="Jason Jia" userId="f6ce0aa3-8851-483f-8604-c52a2d3a1c4d" providerId="ADAL" clId="{14269717-4718-AF46-8776-8684A7C744B2}" dt="2023-12-05T16:19:40.318" v="345" actId="478"/>
          <ac:picMkLst>
            <pc:docMk/>
            <pc:sldMk cId="3035490319" sldId="1725"/>
            <ac:picMk id="2050" creationId="{B54DE983-4E96-590E-D56A-33B8427C4C3E}"/>
          </ac:picMkLst>
        </pc:picChg>
        <pc:picChg chg="del">
          <ac:chgData name="Jason Jia" userId="f6ce0aa3-8851-483f-8604-c52a2d3a1c4d" providerId="ADAL" clId="{14269717-4718-AF46-8776-8684A7C744B2}" dt="2023-12-05T16:19:15.220" v="342" actId="478"/>
          <ac:picMkLst>
            <pc:docMk/>
            <pc:sldMk cId="3035490319" sldId="1725"/>
            <ac:picMk id="20484" creationId="{76FF1E3D-CC48-1C50-CD12-D850FB68FDD3}"/>
          </ac:picMkLst>
        </pc:picChg>
      </pc:sldChg>
      <pc:sldChg chg="new del">
        <pc:chgData name="Jason Jia" userId="f6ce0aa3-8851-483f-8604-c52a2d3a1c4d" providerId="ADAL" clId="{14269717-4718-AF46-8776-8684A7C744B2}" dt="2023-12-05T15:58:28.869" v="328" actId="680"/>
        <pc:sldMkLst>
          <pc:docMk/>
          <pc:sldMk cId="567345241" sldId="1726"/>
        </pc:sldMkLst>
      </pc:sldChg>
      <pc:sldChg chg="modSp add del mod">
        <pc:chgData name="Jason Jia" userId="f6ce0aa3-8851-483f-8604-c52a2d3a1c4d" providerId="ADAL" clId="{14269717-4718-AF46-8776-8684A7C744B2}" dt="2023-12-05T21:19:08.981" v="1481" actId="2696"/>
        <pc:sldMkLst>
          <pc:docMk/>
          <pc:sldMk cId="2860373960" sldId="1726"/>
        </pc:sldMkLst>
        <pc:spChg chg="mod">
          <ac:chgData name="Jason Jia" userId="f6ce0aa3-8851-483f-8604-c52a2d3a1c4d" providerId="ADAL" clId="{14269717-4718-AF46-8776-8684A7C744B2}" dt="2023-12-05T18:51:42.953" v="854" actId="20577"/>
          <ac:spMkLst>
            <pc:docMk/>
            <pc:sldMk cId="2860373960" sldId="1726"/>
            <ac:spMk id="3" creationId="{8C06375B-AE51-8031-E751-AB8670E586EF}"/>
          </ac:spMkLst>
        </pc:spChg>
        <pc:spChg chg="mod">
          <ac:chgData name="Jason Jia" userId="f6ce0aa3-8851-483f-8604-c52a2d3a1c4d" providerId="ADAL" clId="{14269717-4718-AF46-8776-8684A7C744B2}" dt="2023-12-05T21:11:34.355" v="1345" actId="20577"/>
          <ac:spMkLst>
            <pc:docMk/>
            <pc:sldMk cId="2860373960" sldId="1726"/>
            <ac:spMk id="4" creationId="{5211E941-D344-F5D9-DB64-86AFD984E343}"/>
          </ac:spMkLst>
        </pc:spChg>
        <pc:spChg chg="mod">
          <ac:chgData name="Jason Jia" userId="f6ce0aa3-8851-483f-8604-c52a2d3a1c4d" providerId="ADAL" clId="{14269717-4718-AF46-8776-8684A7C744B2}" dt="2023-12-05T18:51:26.499" v="830" actId="20577"/>
          <ac:spMkLst>
            <pc:docMk/>
            <pc:sldMk cId="2860373960" sldId="1726"/>
            <ac:spMk id="10" creationId="{3CE83AEF-46DE-DE3C-5D8F-2C3B43D166B4}"/>
          </ac:spMkLst>
        </pc:spChg>
        <pc:spChg chg="mod">
          <ac:chgData name="Jason Jia" userId="f6ce0aa3-8851-483f-8604-c52a2d3a1c4d" providerId="ADAL" clId="{14269717-4718-AF46-8776-8684A7C744B2}" dt="2023-12-05T17:47:37.705" v="512" actId="20577"/>
          <ac:spMkLst>
            <pc:docMk/>
            <pc:sldMk cId="2860373960" sldId="1726"/>
            <ac:spMk id="11" creationId="{389DDE1F-75D3-C38D-0D49-27824629961D}"/>
          </ac:spMkLst>
        </pc:spChg>
        <pc:spChg chg="mod">
          <ac:chgData name="Jason Jia" userId="f6ce0aa3-8851-483f-8604-c52a2d3a1c4d" providerId="ADAL" clId="{14269717-4718-AF46-8776-8684A7C744B2}" dt="2023-12-05T18:51:32.631" v="847" actId="20577"/>
          <ac:spMkLst>
            <pc:docMk/>
            <pc:sldMk cId="2860373960" sldId="1726"/>
            <ac:spMk id="12" creationId="{9203C9C0-A156-0F7D-89B2-280F18CB9A79}"/>
          </ac:spMkLst>
        </pc:spChg>
        <pc:spChg chg="mod">
          <ac:chgData name="Jason Jia" userId="f6ce0aa3-8851-483f-8604-c52a2d3a1c4d" providerId="ADAL" clId="{14269717-4718-AF46-8776-8684A7C744B2}" dt="2023-12-05T18:51:05.233" v="791" actId="20577"/>
          <ac:spMkLst>
            <pc:docMk/>
            <pc:sldMk cId="2860373960" sldId="1726"/>
            <ac:spMk id="13" creationId="{991E97BF-2D5D-5D98-7448-66C5C587C12B}"/>
          </ac:spMkLst>
        </pc:spChg>
        <pc:spChg chg="mod">
          <ac:chgData name="Jason Jia" userId="f6ce0aa3-8851-483f-8604-c52a2d3a1c4d" providerId="ADAL" clId="{14269717-4718-AF46-8776-8684A7C744B2}" dt="2023-12-05T18:51:12.217" v="803" actId="20577"/>
          <ac:spMkLst>
            <pc:docMk/>
            <pc:sldMk cId="2860373960" sldId="1726"/>
            <ac:spMk id="14" creationId="{54CC7A29-8D35-4018-D7BF-0F666654E84E}"/>
          </ac:spMkLst>
        </pc:spChg>
        <pc:spChg chg="mod">
          <ac:chgData name="Jason Jia" userId="f6ce0aa3-8851-483f-8604-c52a2d3a1c4d" providerId="ADAL" clId="{14269717-4718-AF46-8776-8684A7C744B2}" dt="2023-12-05T21:10:37.392" v="1163" actId="20577"/>
          <ac:spMkLst>
            <pc:docMk/>
            <pc:sldMk cId="2860373960" sldId="1726"/>
            <ac:spMk id="15" creationId="{74E70361-0A4A-9E58-18C8-FD9659B621B4}"/>
          </ac:spMkLst>
        </pc:spChg>
      </pc:sldChg>
      <pc:sldChg chg="add del">
        <pc:chgData name="Jason Jia" userId="f6ce0aa3-8851-483f-8604-c52a2d3a1c4d" providerId="ADAL" clId="{14269717-4718-AF46-8776-8684A7C744B2}" dt="2023-12-05T21:16:11.933" v="1404" actId="2696"/>
        <pc:sldMkLst>
          <pc:docMk/>
          <pc:sldMk cId="995677714" sldId="1727"/>
        </pc:sldMkLst>
      </pc:sldChg>
      <pc:sldChg chg="new del">
        <pc:chgData name="Jason Jia" userId="f6ce0aa3-8851-483f-8604-c52a2d3a1c4d" providerId="ADAL" clId="{14269717-4718-AF46-8776-8684A7C744B2}" dt="2023-12-05T15:58:28.414" v="327" actId="680"/>
        <pc:sldMkLst>
          <pc:docMk/>
          <pc:sldMk cId="4180581527" sldId="1727"/>
        </pc:sldMkLst>
      </pc:sldChg>
      <pc:sldChg chg="addSp delSp modSp add mod ord">
        <pc:chgData name="Jason Jia" userId="f6ce0aa3-8851-483f-8604-c52a2d3a1c4d" providerId="ADAL" clId="{14269717-4718-AF46-8776-8684A7C744B2}" dt="2023-12-05T22:54:49.776" v="2049" actId="1037"/>
        <pc:sldMkLst>
          <pc:docMk/>
          <pc:sldMk cId="2757992781" sldId="1728"/>
        </pc:sldMkLst>
        <pc:spChg chg="mod">
          <ac:chgData name="Jason Jia" userId="f6ce0aa3-8851-483f-8604-c52a2d3a1c4d" providerId="ADAL" clId="{14269717-4718-AF46-8776-8684A7C744B2}" dt="2023-12-05T22:54:32.975" v="2031" actId="1076"/>
          <ac:spMkLst>
            <pc:docMk/>
            <pc:sldMk cId="2757992781" sldId="1728"/>
            <ac:spMk id="3" creationId="{44972353-C01F-7B23-B292-DED9178DABBD}"/>
          </ac:spMkLst>
        </pc:spChg>
        <pc:spChg chg="mod">
          <ac:chgData name="Jason Jia" userId="f6ce0aa3-8851-483f-8604-c52a2d3a1c4d" providerId="ADAL" clId="{14269717-4718-AF46-8776-8684A7C744B2}" dt="2023-12-05T21:16:48.175" v="1413" actId="27636"/>
          <ac:spMkLst>
            <pc:docMk/>
            <pc:sldMk cId="2757992781" sldId="1728"/>
            <ac:spMk id="4" creationId="{1CD9DFBE-E9E1-88B2-A7BD-1693A7A68B2A}"/>
          </ac:spMkLst>
        </pc:spChg>
        <pc:grpChg chg="add mod">
          <ac:chgData name="Jason Jia" userId="f6ce0aa3-8851-483f-8604-c52a2d3a1c4d" providerId="ADAL" clId="{14269717-4718-AF46-8776-8684A7C744B2}" dt="2023-12-05T22:54:49.776" v="2049" actId="1037"/>
          <ac:grpSpMkLst>
            <pc:docMk/>
            <pc:sldMk cId="2757992781" sldId="1728"/>
            <ac:grpSpMk id="16" creationId="{550B7A4B-FD6C-F6DC-36A5-868619FD1610}"/>
          </ac:grpSpMkLst>
        </pc:grpChg>
        <pc:picChg chg="add del mod">
          <ac:chgData name="Jason Jia" userId="f6ce0aa3-8851-483f-8604-c52a2d3a1c4d" providerId="ADAL" clId="{14269717-4718-AF46-8776-8684A7C744B2}" dt="2023-12-05T22:50:21.979" v="1952" actId="21"/>
          <ac:picMkLst>
            <pc:docMk/>
            <pc:sldMk cId="2757992781" sldId="1728"/>
            <ac:picMk id="2" creationId="{2ED64C37-4D25-5859-B08A-2430A3E9A68C}"/>
          </ac:picMkLst>
        </pc:picChg>
        <pc:picChg chg="add mod">
          <ac:chgData name="Jason Jia" userId="f6ce0aa3-8851-483f-8604-c52a2d3a1c4d" providerId="ADAL" clId="{14269717-4718-AF46-8776-8684A7C744B2}" dt="2023-12-05T22:54:32.975" v="2031" actId="1076"/>
          <ac:picMkLst>
            <pc:docMk/>
            <pc:sldMk cId="2757992781" sldId="1728"/>
            <ac:picMk id="5" creationId="{FB7D6FA6-8B54-539A-ECD1-0B8DB0264D3B}"/>
          </ac:picMkLst>
        </pc:picChg>
        <pc:picChg chg="add del mod">
          <ac:chgData name="Jason Jia" userId="f6ce0aa3-8851-483f-8604-c52a2d3a1c4d" providerId="ADAL" clId="{14269717-4718-AF46-8776-8684A7C744B2}" dt="2023-12-05T22:52:41.688" v="1998" actId="478"/>
          <ac:picMkLst>
            <pc:docMk/>
            <pc:sldMk cId="2757992781" sldId="1728"/>
            <ac:picMk id="6" creationId="{826B8694-B305-6C63-5B3F-B6F847FB8CB7}"/>
          </ac:picMkLst>
        </pc:picChg>
        <pc:picChg chg="add del mod">
          <ac:chgData name="Jason Jia" userId="f6ce0aa3-8851-483f-8604-c52a2d3a1c4d" providerId="ADAL" clId="{14269717-4718-AF46-8776-8684A7C744B2}" dt="2023-12-05T22:52:42.468" v="1999" actId="478"/>
          <ac:picMkLst>
            <pc:docMk/>
            <pc:sldMk cId="2757992781" sldId="1728"/>
            <ac:picMk id="7" creationId="{B937609F-A5A5-03DF-6762-06CA2F96B5CF}"/>
          </ac:picMkLst>
        </pc:picChg>
        <pc:cxnChg chg="add mod">
          <ac:chgData name="Jason Jia" userId="f6ce0aa3-8851-483f-8604-c52a2d3a1c4d" providerId="ADAL" clId="{14269717-4718-AF46-8776-8684A7C744B2}" dt="2023-12-05T22:54:32.975" v="2031" actId="1076"/>
          <ac:cxnSpMkLst>
            <pc:docMk/>
            <pc:sldMk cId="2757992781" sldId="1728"/>
            <ac:cxnSpMk id="8" creationId="{3DE4F14B-B4FE-46B0-515C-ADDFBA51C381}"/>
          </ac:cxnSpMkLst>
        </pc:cxnChg>
        <pc:cxnChg chg="add mod">
          <ac:chgData name="Jason Jia" userId="f6ce0aa3-8851-483f-8604-c52a2d3a1c4d" providerId="ADAL" clId="{14269717-4718-AF46-8776-8684A7C744B2}" dt="2023-12-05T22:54:32.975" v="2031" actId="1076"/>
          <ac:cxnSpMkLst>
            <pc:docMk/>
            <pc:sldMk cId="2757992781" sldId="1728"/>
            <ac:cxnSpMk id="10" creationId="{4E49E08D-7A3A-3822-D930-16497D511857}"/>
          </ac:cxnSpMkLst>
        </pc:cxnChg>
        <pc:cxnChg chg="add mod">
          <ac:chgData name="Jason Jia" userId="f6ce0aa3-8851-483f-8604-c52a2d3a1c4d" providerId="ADAL" clId="{14269717-4718-AF46-8776-8684A7C744B2}" dt="2023-12-05T22:54:36.033" v="2033" actId="1038"/>
          <ac:cxnSpMkLst>
            <pc:docMk/>
            <pc:sldMk cId="2757992781" sldId="1728"/>
            <ac:cxnSpMk id="12" creationId="{72C1FE5A-0261-92C4-423A-B0CC76FC1F0D}"/>
          </ac:cxnSpMkLst>
        </pc:cxnChg>
        <pc:cxnChg chg="add mod">
          <ac:chgData name="Jason Jia" userId="f6ce0aa3-8851-483f-8604-c52a2d3a1c4d" providerId="ADAL" clId="{14269717-4718-AF46-8776-8684A7C744B2}" dt="2023-12-05T22:54:32.975" v="2031" actId="1076"/>
          <ac:cxnSpMkLst>
            <pc:docMk/>
            <pc:sldMk cId="2757992781" sldId="1728"/>
            <ac:cxnSpMk id="14" creationId="{F7FA2CD0-49D5-9825-1D80-75E5FE23BA52}"/>
          </ac:cxnSpMkLst>
        </pc:cxnChg>
      </pc:sldChg>
      <pc:sldChg chg="addSp delSp modSp add mod setBg">
        <pc:chgData name="Jason Jia" userId="f6ce0aa3-8851-483f-8604-c52a2d3a1c4d" providerId="ADAL" clId="{14269717-4718-AF46-8776-8684A7C744B2}" dt="2023-12-08T13:12:26.697" v="2357" actId="1035"/>
        <pc:sldMkLst>
          <pc:docMk/>
          <pc:sldMk cId="1567152650" sldId="1729"/>
        </pc:sldMkLst>
        <pc:spChg chg="mod ord">
          <ac:chgData name="Jason Jia" userId="f6ce0aa3-8851-483f-8604-c52a2d3a1c4d" providerId="ADAL" clId="{14269717-4718-AF46-8776-8684A7C744B2}" dt="2023-12-08T12:51:47.443" v="2095" actId="26606"/>
          <ac:spMkLst>
            <pc:docMk/>
            <pc:sldMk cId="1567152650" sldId="1729"/>
            <ac:spMk id="3" creationId="{44972353-C01F-7B23-B292-DED9178DABBD}"/>
          </ac:spMkLst>
        </pc:spChg>
        <pc:spChg chg="mod">
          <ac:chgData name="Jason Jia" userId="f6ce0aa3-8851-483f-8604-c52a2d3a1c4d" providerId="ADAL" clId="{14269717-4718-AF46-8776-8684A7C744B2}" dt="2023-12-08T12:51:47.443" v="2095" actId="26606"/>
          <ac:spMkLst>
            <pc:docMk/>
            <pc:sldMk cId="1567152650" sldId="1729"/>
            <ac:spMk id="4" creationId="{1CD9DFBE-E9E1-88B2-A7BD-1693A7A68B2A}"/>
          </ac:spMkLst>
        </pc:spChg>
        <pc:spChg chg="add del">
          <ac:chgData name="Jason Jia" userId="f6ce0aa3-8851-483f-8604-c52a2d3a1c4d" providerId="ADAL" clId="{14269717-4718-AF46-8776-8684A7C744B2}" dt="2023-12-08T12:51:44.720" v="2093" actId="26606"/>
          <ac:spMkLst>
            <pc:docMk/>
            <pc:sldMk cId="1567152650" sldId="1729"/>
            <ac:spMk id="7" creationId="{A4AC5506-6312-4701-8D3C-40187889A947}"/>
          </ac:spMkLst>
        </pc:spChg>
        <pc:spChg chg="add del">
          <ac:chgData name="Jason Jia" userId="f6ce0aa3-8851-483f-8604-c52a2d3a1c4d" providerId="ADAL" clId="{14269717-4718-AF46-8776-8684A7C744B2}" dt="2023-12-08T12:51:47.443" v="2095" actId="26606"/>
          <ac:spMkLst>
            <pc:docMk/>
            <pc:sldMk cId="1567152650" sldId="1729"/>
            <ac:spMk id="8" creationId="{53F29798-D584-4792-9B62-3F5F5C36D619}"/>
          </ac:spMkLst>
        </pc:spChg>
        <pc:spChg chg="add del">
          <ac:chgData name="Jason Jia" userId="f6ce0aa3-8851-483f-8604-c52a2d3a1c4d" providerId="ADAL" clId="{14269717-4718-AF46-8776-8684A7C744B2}" dt="2023-12-08T12:51:42.768" v="2091" actId="26606"/>
          <ac:spMkLst>
            <pc:docMk/>
            <pc:sldMk cId="1567152650" sldId="1729"/>
            <ac:spMk id="10" creationId="{D4771268-CB57-404A-9271-370EB28F6090}"/>
          </ac:spMkLst>
        </pc:spChg>
        <pc:picChg chg="add del mod">
          <ac:chgData name="Jason Jia" userId="f6ce0aa3-8851-483f-8604-c52a2d3a1c4d" providerId="ADAL" clId="{14269717-4718-AF46-8776-8684A7C744B2}" dt="2023-12-08T12:49:36.956" v="2087" actId="478"/>
          <ac:picMkLst>
            <pc:docMk/>
            <pc:sldMk cId="1567152650" sldId="1729"/>
            <ac:picMk id="2" creationId="{BD5C24A8-EB5A-24EF-592C-F7BC58E2F48B}"/>
          </ac:picMkLst>
        </pc:picChg>
        <pc:picChg chg="add mod">
          <ac:chgData name="Jason Jia" userId="f6ce0aa3-8851-483f-8604-c52a2d3a1c4d" providerId="ADAL" clId="{14269717-4718-AF46-8776-8684A7C744B2}" dt="2023-12-08T13:12:25.616" v="2355" actId="1035"/>
          <ac:picMkLst>
            <pc:docMk/>
            <pc:sldMk cId="1567152650" sldId="1729"/>
            <ac:picMk id="5" creationId="{FB315EE1-B055-15AB-838E-D3B607B0CD33}"/>
          </ac:picMkLst>
        </pc:picChg>
        <pc:picChg chg="add mod">
          <ac:chgData name="Jason Jia" userId="f6ce0aa3-8851-483f-8604-c52a2d3a1c4d" providerId="ADAL" clId="{14269717-4718-AF46-8776-8684A7C744B2}" dt="2023-12-08T13:12:26.697" v="2357" actId="1035"/>
          <ac:picMkLst>
            <pc:docMk/>
            <pc:sldMk cId="1567152650" sldId="1729"/>
            <ac:picMk id="6" creationId="{B85EACF4-0C2F-9B5A-40FF-9C23ECABF4A6}"/>
          </ac:picMkLst>
        </pc:picChg>
      </pc:sldChg>
      <pc:sldChg chg="add del">
        <pc:chgData name="Jason Jia" userId="f6ce0aa3-8851-483f-8604-c52a2d3a1c4d" providerId="ADAL" clId="{14269717-4718-AF46-8776-8684A7C744B2}" dt="2023-12-05T21:16:56.395" v="1416" actId="2696"/>
        <pc:sldMkLst>
          <pc:docMk/>
          <pc:sldMk cId="3368260880" sldId="1729"/>
        </pc:sldMkLst>
      </pc:sldChg>
      <pc:sldChg chg="addSp delSp modSp add mod">
        <pc:chgData name="Jason Jia" userId="f6ce0aa3-8851-483f-8604-c52a2d3a1c4d" providerId="ADAL" clId="{14269717-4718-AF46-8776-8684A7C744B2}" dt="2023-12-08T13:11:22.238" v="2347" actId="1076"/>
        <pc:sldMkLst>
          <pc:docMk/>
          <pc:sldMk cId="2851156" sldId="1730"/>
        </pc:sldMkLst>
        <pc:spChg chg="mod">
          <ac:chgData name="Jason Jia" userId="f6ce0aa3-8851-483f-8604-c52a2d3a1c4d" providerId="ADAL" clId="{14269717-4718-AF46-8776-8684A7C744B2}" dt="2023-12-08T13:07:52.396" v="2333" actId="20577"/>
          <ac:spMkLst>
            <pc:docMk/>
            <pc:sldMk cId="2851156" sldId="1730"/>
            <ac:spMk id="4" creationId="{1CD9DFBE-E9E1-88B2-A7BD-1693A7A68B2A}"/>
          </ac:spMkLst>
        </pc:spChg>
        <pc:picChg chg="add del mod">
          <ac:chgData name="Jason Jia" userId="f6ce0aa3-8851-483f-8604-c52a2d3a1c4d" providerId="ADAL" clId="{14269717-4718-AF46-8776-8684A7C744B2}" dt="2023-12-08T13:04:52.488" v="2265" actId="478"/>
          <ac:picMkLst>
            <pc:docMk/>
            <pc:sldMk cId="2851156" sldId="1730"/>
            <ac:picMk id="2" creationId="{4FC76113-770D-6133-8CE5-D32B01BB6134}"/>
          </ac:picMkLst>
        </pc:picChg>
        <pc:picChg chg="add del mod">
          <ac:chgData name="Jason Jia" userId="f6ce0aa3-8851-483f-8604-c52a2d3a1c4d" providerId="ADAL" clId="{14269717-4718-AF46-8776-8684A7C744B2}" dt="2023-12-08T13:04:52.056" v="2264" actId="478"/>
          <ac:picMkLst>
            <pc:docMk/>
            <pc:sldMk cId="2851156" sldId="1730"/>
            <ac:picMk id="5" creationId="{021EC901-CAF6-39F7-E0E1-2C4F340EE12A}"/>
          </ac:picMkLst>
        </pc:picChg>
        <pc:picChg chg="add del mod">
          <ac:chgData name="Jason Jia" userId="f6ce0aa3-8851-483f-8604-c52a2d3a1c4d" providerId="ADAL" clId="{14269717-4718-AF46-8776-8684A7C744B2}" dt="2023-12-08T13:11:15.884" v="2344" actId="478"/>
          <ac:picMkLst>
            <pc:docMk/>
            <pc:sldMk cId="2851156" sldId="1730"/>
            <ac:picMk id="6" creationId="{ACF13543-AA08-E4A2-C18A-787F1076E449}"/>
          </ac:picMkLst>
        </pc:picChg>
        <pc:picChg chg="add del mod">
          <ac:chgData name="Jason Jia" userId="f6ce0aa3-8851-483f-8604-c52a2d3a1c4d" providerId="ADAL" clId="{14269717-4718-AF46-8776-8684A7C744B2}" dt="2023-12-08T13:11:16.493" v="2345" actId="478"/>
          <ac:picMkLst>
            <pc:docMk/>
            <pc:sldMk cId="2851156" sldId="1730"/>
            <ac:picMk id="7" creationId="{6A9B113F-CC72-0ECB-66DC-F6773F225E6C}"/>
          </ac:picMkLst>
        </pc:picChg>
        <pc:picChg chg="add mod">
          <ac:chgData name="Jason Jia" userId="f6ce0aa3-8851-483f-8604-c52a2d3a1c4d" providerId="ADAL" clId="{14269717-4718-AF46-8776-8684A7C744B2}" dt="2023-12-08T13:11:22.238" v="2347" actId="1076"/>
          <ac:picMkLst>
            <pc:docMk/>
            <pc:sldMk cId="2851156" sldId="1730"/>
            <ac:picMk id="8" creationId="{2FD48B08-A487-6961-8214-F500F5B92A0E}"/>
          </ac:picMkLst>
        </pc:picChg>
      </pc:sldChg>
      <pc:sldChg chg="add del">
        <pc:chgData name="Jason Jia" userId="f6ce0aa3-8851-483f-8604-c52a2d3a1c4d" providerId="ADAL" clId="{14269717-4718-AF46-8776-8684A7C744B2}" dt="2023-12-05T21:16:56.402" v="1417" actId="2696"/>
        <pc:sldMkLst>
          <pc:docMk/>
          <pc:sldMk cId="876694215" sldId="1730"/>
        </pc:sldMkLst>
      </pc:sldChg>
      <pc:sldChg chg="addSp modSp add del mod">
        <pc:chgData name="Jason Jia" userId="f6ce0aa3-8851-483f-8604-c52a2d3a1c4d" providerId="ADAL" clId="{14269717-4718-AF46-8776-8684A7C744B2}" dt="2023-12-08T13:20:17.024" v="2455" actId="14100"/>
        <pc:sldMkLst>
          <pc:docMk/>
          <pc:sldMk cId="1844829379" sldId="1731"/>
        </pc:sldMkLst>
        <pc:spChg chg="mod">
          <ac:chgData name="Jason Jia" userId="f6ce0aa3-8851-483f-8604-c52a2d3a1c4d" providerId="ADAL" clId="{14269717-4718-AF46-8776-8684A7C744B2}" dt="2023-12-08T13:15:47.357" v="2394"/>
          <ac:spMkLst>
            <pc:docMk/>
            <pc:sldMk cId="1844829379" sldId="1731"/>
            <ac:spMk id="4" creationId="{1CD9DFBE-E9E1-88B2-A7BD-1693A7A68B2A}"/>
          </ac:spMkLst>
        </pc:spChg>
        <pc:spChg chg="add mod">
          <ac:chgData name="Jason Jia" userId="f6ce0aa3-8851-483f-8604-c52a2d3a1c4d" providerId="ADAL" clId="{14269717-4718-AF46-8776-8684A7C744B2}" dt="2023-12-08T13:20:17.024" v="2455" actId="14100"/>
          <ac:spMkLst>
            <pc:docMk/>
            <pc:sldMk cId="1844829379" sldId="1731"/>
            <ac:spMk id="5" creationId="{A3DB9D89-4B1E-F6BB-2CF7-9C9053C45AE5}"/>
          </ac:spMkLst>
        </pc:spChg>
      </pc:sldChg>
      <pc:sldChg chg="add del">
        <pc:chgData name="Jason Jia" userId="f6ce0aa3-8851-483f-8604-c52a2d3a1c4d" providerId="ADAL" clId="{14269717-4718-AF46-8776-8684A7C744B2}" dt="2023-12-05T21:16:22.033" v="1406"/>
        <pc:sldMkLst>
          <pc:docMk/>
          <pc:sldMk cId="2921638489" sldId="1731"/>
        </pc:sldMkLst>
      </pc:sldChg>
      <pc:sldChg chg="modSp add mod">
        <pc:chgData name="Jason Jia" userId="f6ce0aa3-8851-483f-8604-c52a2d3a1c4d" providerId="ADAL" clId="{14269717-4718-AF46-8776-8684A7C744B2}" dt="2023-12-05T21:19:30.645" v="1607" actId="20577"/>
        <pc:sldMkLst>
          <pc:docMk/>
          <pc:sldMk cId="2835376115" sldId="1732"/>
        </pc:sldMkLst>
        <pc:spChg chg="mod">
          <ac:chgData name="Jason Jia" userId="f6ce0aa3-8851-483f-8604-c52a2d3a1c4d" providerId="ADAL" clId="{14269717-4718-AF46-8776-8684A7C744B2}" dt="2023-12-05T21:19:30.645" v="1607" actId="20577"/>
          <ac:spMkLst>
            <pc:docMk/>
            <pc:sldMk cId="2835376115" sldId="1732"/>
            <ac:spMk id="4" creationId="{1CD9DFBE-E9E1-88B2-A7BD-1693A7A68B2A}"/>
          </ac:spMkLst>
        </pc:spChg>
      </pc:sldChg>
      <pc:sldChg chg="modSp add mod">
        <pc:chgData name="Jason Jia" userId="f6ce0aa3-8851-483f-8604-c52a2d3a1c4d" providerId="ADAL" clId="{14269717-4718-AF46-8776-8684A7C744B2}" dt="2023-12-08T13:14:49.711" v="2388" actId="1076"/>
        <pc:sldMkLst>
          <pc:docMk/>
          <pc:sldMk cId="3973085908" sldId="1733"/>
        </pc:sldMkLst>
        <pc:spChg chg="mod">
          <ac:chgData name="Jason Jia" userId="f6ce0aa3-8851-483f-8604-c52a2d3a1c4d" providerId="ADAL" clId="{14269717-4718-AF46-8776-8684A7C744B2}" dt="2023-12-05T21:20:29.248" v="1820" actId="20577"/>
          <ac:spMkLst>
            <pc:docMk/>
            <pc:sldMk cId="3973085908" sldId="1733"/>
            <ac:spMk id="4" creationId="{1CD9DFBE-E9E1-88B2-A7BD-1693A7A68B2A}"/>
          </ac:spMkLst>
        </pc:spChg>
        <pc:spChg chg="mod">
          <ac:chgData name="Jason Jia" userId="f6ce0aa3-8851-483f-8604-c52a2d3a1c4d" providerId="ADAL" clId="{14269717-4718-AF46-8776-8684A7C744B2}" dt="2023-12-08T13:14:49.711" v="2388" actId="1076"/>
          <ac:spMkLst>
            <pc:docMk/>
            <pc:sldMk cId="3973085908" sldId="1733"/>
            <ac:spMk id="5" creationId="{268A5E7D-0601-0037-5EC9-278F37353CF0}"/>
          </ac:spMkLst>
        </pc:spChg>
      </pc:sldChg>
      <pc:sldChg chg="addSp delSp modSp add del mod">
        <pc:chgData name="Jason Jia" userId="f6ce0aa3-8851-483f-8604-c52a2d3a1c4d" providerId="ADAL" clId="{14269717-4718-AF46-8776-8684A7C744B2}" dt="2023-12-08T13:30:54.321" v="2719" actId="2696"/>
        <pc:sldMkLst>
          <pc:docMk/>
          <pc:sldMk cId="113715673" sldId="1734"/>
        </pc:sldMkLst>
        <pc:spChg chg="mod">
          <ac:chgData name="Jason Jia" userId="f6ce0aa3-8851-483f-8604-c52a2d3a1c4d" providerId="ADAL" clId="{14269717-4718-AF46-8776-8684A7C744B2}" dt="2023-12-05T21:20:40.124" v="1851" actId="5793"/>
          <ac:spMkLst>
            <pc:docMk/>
            <pc:sldMk cId="113715673" sldId="1734"/>
            <ac:spMk id="4" creationId="{1CD9DFBE-E9E1-88B2-A7BD-1693A7A68B2A}"/>
          </ac:spMkLst>
        </pc:spChg>
        <pc:picChg chg="add del mod">
          <ac:chgData name="Jason Jia" userId="f6ce0aa3-8851-483f-8604-c52a2d3a1c4d" providerId="ADAL" clId="{14269717-4718-AF46-8776-8684A7C744B2}" dt="2023-12-08T13:30:01.658" v="2705" actId="21"/>
          <ac:picMkLst>
            <pc:docMk/>
            <pc:sldMk cId="113715673" sldId="1734"/>
            <ac:picMk id="5" creationId="{71FBE831-8894-DC92-3148-FE3C55D23C0E}"/>
          </ac:picMkLst>
        </pc:picChg>
        <pc:picChg chg="add del mod">
          <ac:chgData name="Jason Jia" userId="f6ce0aa3-8851-483f-8604-c52a2d3a1c4d" providerId="ADAL" clId="{14269717-4718-AF46-8776-8684A7C744B2}" dt="2023-12-07T04:34:20.238" v="2081" actId="478"/>
          <ac:picMkLst>
            <pc:docMk/>
            <pc:sldMk cId="113715673" sldId="1734"/>
            <ac:picMk id="7" creationId="{267ACBD7-1BD8-E69C-EC03-3337AB93B36A}"/>
          </ac:picMkLst>
        </pc:picChg>
        <pc:picChg chg="add del mod">
          <ac:chgData name="Jason Jia" userId="f6ce0aa3-8851-483f-8604-c52a2d3a1c4d" providerId="ADAL" clId="{14269717-4718-AF46-8776-8684A7C744B2}" dt="2023-12-07T04:34:19.603" v="2080" actId="478"/>
          <ac:picMkLst>
            <pc:docMk/>
            <pc:sldMk cId="113715673" sldId="1734"/>
            <ac:picMk id="9" creationId="{6EFE3F0C-CF49-F3E8-E88B-22EB16C23EEF}"/>
          </ac:picMkLst>
        </pc:picChg>
      </pc:sldChg>
      <pc:sldChg chg="addSp delSp modSp add mod">
        <pc:chgData name="Jason Jia" userId="f6ce0aa3-8851-483f-8604-c52a2d3a1c4d" providerId="ADAL" clId="{14269717-4718-AF46-8776-8684A7C744B2}" dt="2023-12-08T13:50:36.975" v="3198" actId="20577"/>
        <pc:sldMkLst>
          <pc:docMk/>
          <pc:sldMk cId="3517433182" sldId="1735"/>
        </pc:sldMkLst>
        <pc:spChg chg="add del">
          <ac:chgData name="Jason Jia" userId="f6ce0aa3-8851-483f-8604-c52a2d3a1c4d" providerId="ADAL" clId="{14269717-4718-AF46-8776-8684A7C744B2}" dt="2023-12-05T22:56:35.750" v="2053"/>
          <ac:spMkLst>
            <pc:docMk/>
            <pc:sldMk cId="3517433182" sldId="1735"/>
            <ac:spMk id="2" creationId="{2D4A9C1B-6849-47B6-694D-1E68662FADA2}"/>
          </ac:spMkLst>
        </pc:spChg>
        <pc:spChg chg="add del">
          <ac:chgData name="Jason Jia" userId="f6ce0aa3-8851-483f-8604-c52a2d3a1c4d" providerId="ADAL" clId="{14269717-4718-AF46-8776-8684A7C744B2}" dt="2023-12-08T13:44:22.076" v="2846"/>
          <ac:spMkLst>
            <pc:docMk/>
            <pc:sldMk cId="3517433182" sldId="1735"/>
            <ac:spMk id="2" creationId="{ED357430-A0A7-427D-A37B-7A856594CD8E}"/>
          </ac:spMkLst>
        </pc:spChg>
        <pc:spChg chg="mod">
          <ac:chgData name="Jason Jia" userId="f6ce0aa3-8851-483f-8604-c52a2d3a1c4d" providerId="ADAL" clId="{14269717-4718-AF46-8776-8684A7C744B2}" dt="2023-12-08T13:50:36.975" v="3198" actId="20577"/>
          <ac:spMkLst>
            <pc:docMk/>
            <pc:sldMk cId="3517433182" sldId="1735"/>
            <ac:spMk id="4" creationId="{1CD9DFBE-E9E1-88B2-A7BD-1693A7A68B2A}"/>
          </ac:spMkLst>
        </pc:spChg>
        <pc:picChg chg="add del mod">
          <ac:chgData name="Jason Jia" userId="f6ce0aa3-8851-483f-8604-c52a2d3a1c4d" providerId="ADAL" clId="{14269717-4718-AF46-8776-8684A7C744B2}" dt="2023-12-08T13:48:58.024" v="3088" actId="478"/>
          <ac:picMkLst>
            <pc:docMk/>
            <pc:sldMk cId="3517433182" sldId="1735"/>
            <ac:picMk id="5" creationId="{8E527C3C-7DCE-17D4-42A8-CAEAC2CB5E96}"/>
          </ac:picMkLst>
        </pc:picChg>
        <pc:picChg chg="add mod modCrop">
          <ac:chgData name="Jason Jia" userId="f6ce0aa3-8851-483f-8604-c52a2d3a1c4d" providerId="ADAL" clId="{14269717-4718-AF46-8776-8684A7C744B2}" dt="2023-12-08T13:49:36.697" v="3103" actId="1036"/>
          <ac:picMkLst>
            <pc:docMk/>
            <pc:sldMk cId="3517433182" sldId="1735"/>
            <ac:picMk id="6" creationId="{A662D41A-5A66-12F4-73BF-7ECE180CBA85}"/>
          </ac:picMkLst>
        </pc:picChg>
      </pc:sldChg>
      <pc:sldChg chg="addSp delSp modSp add del mod">
        <pc:chgData name="Jason Jia" userId="f6ce0aa3-8851-483f-8604-c52a2d3a1c4d" providerId="ADAL" clId="{14269717-4718-AF46-8776-8684A7C744B2}" dt="2023-12-08T12:52:53.551" v="2105" actId="2696"/>
        <pc:sldMkLst>
          <pc:docMk/>
          <pc:sldMk cId="1109555925" sldId="1736"/>
        </pc:sldMkLst>
        <pc:picChg chg="del">
          <ac:chgData name="Jason Jia" userId="f6ce0aa3-8851-483f-8604-c52a2d3a1c4d" providerId="ADAL" clId="{14269717-4718-AF46-8776-8684A7C744B2}" dt="2023-12-05T22:50:45.317" v="1964" actId="478"/>
          <ac:picMkLst>
            <pc:docMk/>
            <pc:sldMk cId="1109555925" sldId="1736"/>
            <ac:picMk id="5" creationId="{FB7D6FA6-8B54-539A-ECD1-0B8DB0264D3B}"/>
          </ac:picMkLst>
        </pc:picChg>
        <pc:picChg chg="add del mod">
          <ac:chgData name="Jason Jia" userId="f6ce0aa3-8851-483f-8604-c52a2d3a1c4d" providerId="ADAL" clId="{14269717-4718-AF46-8776-8684A7C744B2}" dt="2023-12-05T22:51:14.860" v="1974" actId="1076"/>
          <ac:picMkLst>
            <pc:docMk/>
            <pc:sldMk cId="1109555925" sldId="1736"/>
            <ac:picMk id="6" creationId="{826B8694-B305-6C63-5B3F-B6F847FB8CB7}"/>
          </ac:picMkLst>
        </pc:picChg>
        <pc:picChg chg="mod modCrop">
          <ac:chgData name="Jason Jia" userId="f6ce0aa3-8851-483f-8604-c52a2d3a1c4d" providerId="ADAL" clId="{14269717-4718-AF46-8776-8684A7C744B2}" dt="2023-12-05T22:51:17.414" v="1975" actId="1076"/>
          <ac:picMkLst>
            <pc:docMk/>
            <pc:sldMk cId="1109555925" sldId="1736"/>
            <ac:picMk id="7" creationId="{B937609F-A5A5-03DF-6762-06CA2F96B5CF}"/>
          </ac:picMkLst>
        </pc:picChg>
        <pc:cxnChg chg="add mod">
          <ac:chgData name="Jason Jia" userId="f6ce0aa3-8851-483f-8604-c52a2d3a1c4d" providerId="ADAL" clId="{14269717-4718-AF46-8776-8684A7C744B2}" dt="2023-12-05T22:52:02.680" v="1988" actId="14100"/>
          <ac:cxnSpMkLst>
            <pc:docMk/>
            <pc:sldMk cId="1109555925" sldId="1736"/>
            <ac:cxnSpMk id="8" creationId="{DBDC5E46-1B96-A1CE-69F4-1D39B4B49D8E}"/>
          </ac:cxnSpMkLst>
        </pc:cxnChg>
        <pc:cxnChg chg="add mod">
          <ac:chgData name="Jason Jia" userId="f6ce0aa3-8851-483f-8604-c52a2d3a1c4d" providerId="ADAL" clId="{14269717-4718-AF46-8776-8684A7C744B2}" dt="2023-12-05T22:52:17.020" v="1992" actId="14100"/>
          <ac:cxnSpMkLst>
            <pc:docMk/>
            <pc:sldMk cId="1109555925" sldId="1736"/>
            <ac:cxnSpMk id="10" creationId="{B15C7882-37E8-3432-F06F-3EE7E727A657}"/>
          </ac:cxnSpMkLst>
        </pc:cxnChg>
        <pc:cxnChg chg="add mod">
          <ac:chgData name="Jason Jia" userId="f6ce0aa3-8851-483f-8604-c52a2d3a1c4d" providerId="ADAL" clId="{14269717-4718-AF46-8776-8684A7C744B2}" dt="2023-12-05T22:52:33.760" v="1995" actId="14100"/>
          <ac:cxnSpMkLst>
            <pc:docMk/>
            <pc:sldMk cId="1109555925" sldId="1736"/>
            <ac:cxnSpMk id="13" creationId="{9EDC31EC-BEA7-2812-7BC1-2558A2EBB982}"/>
          </ac:cxnSpMkLst>
        </pc:cxnChg>
        <pc:cxnChg chg="add mod">
          <ac:chgData name="Jason Jia" userId="f6ce0aa3-8851-483f-8604-c52a2d3a1c4d" providerId="ADAL" clId="{14269717-4718-AF46-8776-8684A7C744B2}" dt="2023-12-05T22:52:37.163" v="1997" actId="1076"/>
          <ac:cxnSpMkLst>
            <pc:docMk/>
            <pc:sldMk cId="1109555925" sldId="1736"/>
            <ac:cxnSpMk id="15" creationId="{76C397DD-03FC-1DD4-0273-0CACE0E627B2}"/>
          </ac:cxnSpMkLst>
        </pc:cxnChg>
      </pc:sldChg>
      <pc:sldChg chg="new del">
        <pc:chgData name="Jason Jia" userId="f6ce0aa3-8851-483f-8604-c52a2d3a1c4d" providerId="ADAL" clId="{14269717-4718-AF46-8776-8684A7C744B2}" dt="2023-12-05T22:50:39.070" v="1959" actId="680"/>
        <pc:sldMkLst>
          <pc:docMk/>
          <pc:sldMk cId="2152146421" sldId="1736"/>
        </pc:sldMkLst>
      </pc:sldChg>
      <pc:sldChg chg="delSp modSp add del mod">
        <pc:chgData name="Jason Jia" userId="f6ce0aa3-8851-483f-8604-c52a2d3a1c4d" providerId="ADAL" clId="{14269717-4718-AF46-8776-8684A7C744B2}" dt="2023-12-08T13:32:12.723" v="2754" actId="2696"/>
        <pc:sldMkLst>
          <pc:docMk/>
          <pc:sldMk cId="3799926748" sldId="1737"/>
        </pc:sldMkLst>
        <pc:picChg chg="del">
          <ac:chgData name="Jason Jia" userId="f6ce0aa3-8851-483f-8604-c52a2d3a1c4d" providerId="ADAL" clId="{14269717-4718-AF46-8776-8684A7C744B2}" dt="2023-12-07T04:34:18.711" v="2079" actId="478"/>
          <ac:picMkLst>
            <pc:docMk/>
            <pc:sldMk cId="3799926748" sldId="1737"/>
            <ac:picMk id="5" creationId="{71FBE831-8894-DC92-3148-FE3C55D23C0E}"/>
          </ac:picMkLst>
        </pc:picChg>
        <pc:picChg chg="del">
          <ac:chgData name="Jason Jia" userId="f6ce0aa3-8851-483f-8604-c52a2d3a1c4d" providerId="ADAL" clId="{14269717-4718-AF46-8776-8684A7C744B2}" dt="2023-12-08T13:31:49.025" v="2745" actId="21"/>
          <ac:picMkLst>
            <pc:docMk/>
            <pc:sldMk cId="3799926748" sldId="1737"/>
            <ac:picMk id="7" creationId="{267ACBD7-1BD8-E69C-EC03-3337AB93B36A}"/>
          </ac:picMkLst>
        </pc:picChg>
        <pc:picChg chg="del mod">
          <ac:chgData name="Jason Jia" userId="f6ce0aa3-8851-483f-8604-c52a2d3a1c4d" providerId="ADAL" clId="{14269717-4718-AF46-8776-8684A7C744B2}" dt="2023-12-07T04:34:15.512" v="2078" actId="478"/>
          <ac:picMkLst>
            <pc:docMk/>
            <pc:sldMk cId="3799926748" sldId="1737"/>
            <ac:picMk id="9" creationId="{6EFE3F0C-CF49-F3E8-E88B-22EB16C23EEF}"/>
          </ac:picMkLst>
        </pc:picChg>
      </pc:sldChg>
      <pc:sldChg chg="addSp delSp modSp add mod ord">
        <pc:chgData name="Jason Jia" userId="f6ce0aa3-8851-483f-8604-c52a2d3a1c4d" providerId="ADAL" clId="{14269717-4718-AF46-8776-8684A7C744B2}" dt="2023-12-08T13:29:17.275" v="2624" actId="20577"/>
        <pc:sldMkLst>
          <pc:docMk/>
          <pc:sldMk cId="5696984" sldId="1738"/>
        </pc:sldMkLst>
        <pc:spChg chg="add mod">
          <ac:chgData name="Jason Jia" userId="f6ce0aa3-8851-483f-8604-c52a2d3a1c4d" providerId="ADAL" clId="{14269717-4718-AF46-8776-8684A7C744B2}" dt="2023-12-08T13:29:04.427" v="2615" actId="113"/>
          <ac:spMkLst>
            <pc:docMk/>
            <pc:sldMk cId="5696984" sldId="1738"/>
            <ac:spMk id="2" creationId="{86223C47-796A-F538-C098-13D070342BB1}"/>
          </ac:spMkLst>
        </pc:spChg>
        <pc:spChg chg="mod">
          <ac:chgData name="Jason Jia" userId="f6ce0aa3-8851-483f-8604-c52a2d3a1c4d" providerId="ADAL" clId="{14269717-4718-AF46-8776-8684A7C744B2}" dt="2023-12-08T13:29:17.275" v="2624" actId="20577"/>
          <ac:spMkLst>
            <pc:docMk/>
            <pc:sldMk cId="5696984" sldId="1738"/>
            <ac:spMk id="4" creationId="{1CD9DFBE-E9E1-88B2-A7BD-1693A7A68B2A}"/>
          </ac:spMkLst>
        </pc:spChg>
        <pc:picChg chg="del">
          <ac:chgData name="Jason Jia" userId="f6ce0aa3-8851-483f-8604-c52a2d3a1c4d" providerId="ADAL" clId="{14269717-4718-AF46-8776-8684A7C744B2}" dt="2023-12-07T04:34:11.579" v="2075" actId="478"/>
          <ac:picMkLst>
            <pc:docMk/>
            <pc:sldMk cId="5696984" sldId="1738"/>
            <ac:picMk id="5" creationId="{71FBE831-8894-DC92-3148-FE3C55D23C0E}"/>
          </ac:picMkLst>
        </pc:picChg>
        <pc:picChg chg="del">
          <ac:chgData name="Jason Jia" userId="f6ce0aa3-8851-483f-8604-c52a2d3a1c4d" providerId="ADAL" clId="{14269717-4718-AF46-8776-8684A7C744B2}" dt="2023-12-07T04:34:10.524" v="2074" actId="478"/>
          <ac:picMkLst>
            <pc:docMk/>
            <pc:sldMk cId="5696984" sldId="1738"/>
            <ac:picMk id="7" creationId="{267ACBD7-1BD8-E69C-EC03-3337AB93B36A}"/>
          </ac:picMkLst>
        </pc:picChg>
        <pc:picChg chg="mod">
          <ac:chgData name="Jason Jia" userId="f6ce0aa3-8851-483f-8604-c52a2d3a1c4d" providerId="ADAL" clId="{14269717-4718-AF46-8776-8684A7C744B2}" dt="2023-12-08T13:29:09.333" v="2618" actId="1038"/>
          <ac:picMkLst>
            <pc:docMk/>
            <pc:sldMk cId="5696984" sldId="1738"/>
            <ac:picMk id="9" creationId="{6EFE3F0C-CF49-F3E8-E88B-22EB16C23EEF}"/>
          </ac:picMkLst>
        </pc:picChg>
      </pc:sldChg>
      <pc:sldChg chg="delSp mod">
        <pc:chgData name="Jason Jia" userId="f6ce0aa3-8851-483f-8604-c52a2d3a1c4d" providerId="ADAL" clId="{14269717-4718-AF46-8776-8684A7C744B2}" dt="2023-12-08T13:54:01.256" v="3202" actId="478"/>
        <pc:sldMkLst>
          <pc:docMk/>
          <pc:sldMk cId="1322739115" sldId="1739"/>
        </pc:sldMkLst>
        <pc:spChg chg="del">
          <ac:chgData name="Jason Jia" userId="f6ce0aa3-8851-483f-8604-c52a2d3a1c4d" providerId="ADAL" clId="{14269717-4718-AF46-8776-8684A7C744B2}" dt="2023-12-08T13:54:01.256" v="3202" actId="478"/>
          <ac:spMkLst>
            <pc:docMk/>
            <pc:sldMk cId="1322739115" sldId="1739"/>
            <ac:spMk id="3" creationId="{8F621D33-52B1-AB59-834B-DF3FF287C454}"/>
          </ac:spMkLst>
        </pc:spChg>
      </pc:sldChg>
      <pc:sldChg chg="delSp modSp mod">
        <pc:chgData name="Jason Jia" userId="f6ce0aa3-8851-483f-8604-c52a2d3a1c4d" providerId="ADAL" clId="{14269717-4718-AF46-8776-8684A7C744B2}" dt="2023-12-08T13:14:45.416" v="2386" actId="478"/>
        <pc:sldMkLst>
          <pc:docMk/>
          <pc:sldMk cId="2478215812" sldId="1740"/>
        </pc:sldMkLst>
        <pc:spChg chg="mod">
          <ac:chgData name="Jason Jia" userId="f6ce0aa3-8851-483f-8604-c52a2d3a1c4d" providerId="ADAL" clId="{14269717-4718-AF46-8776-8684A7C744B2}" dt="2023-12-08T13:13:25.038" v="2383" actId="20577"/>
          <ac:spMkLst>
            <pc:docMk/>
            <pc:sldMk cId="2478215812" sldId="1740"/>
            <ac:spMk id="2" creationId="{408472CE-C6E0-5737-0725-F00C4799FAB6}"/>
          </ac:spMkLst>
        </pc:spChg>
        <pc:spChg chg="del">
          <ac:chgData name="Jason Jia" userId="f6ce0aa3-8851-483f-8604-c52a2d3a1c4d" providerId="ADAL" clId="{14269717-4718-AF46-8776-8684A7C744B2}" dt="2023-12-08T13:14:45.416" v="2386" actId="478"/>
          <ac:spMkLst>
            <pc:docMk/>
            <pc:sldMk cId="2478215812" sldId="1740"/>
            <ac:spMk id="8" creationId="{F706390E-85B3-6A23-2244-3D6611D8430F}"/>
          </ac:spMkLst>
        </pc:spChg>
        <pc:spChg chg="mod">
          <ac:chgData name="Jason Jia" userId="f6ce0aa3-8851-483f-8604-c52a2d3a1c4d" providerId="ADAL" clId="{14269717-4718-AF46-8776-8684A7C744B2}" dt="2023-12-08T12:51:38.604" v="2089" actId="27636"/>
          <ac:spMkLst>
            <pc:docMk/>
            <pc:sldMk cId="2478215812" sldId="1740"/>
            <ac:spMk id="12" creationId="{76C349F7-CEB3-FF6F-6E35-99540B8006BB}"/>
          </ac:spMkLst>
        </pc:spChg>
      </pc:sldChg>
      <pc:sldChg chg="delSp modSp mod">
        <pc:chgData name="Jason Jia" userId="f6ce0aa3-8851-483f-8604-c52a2d3a1c4d" providerId="ADAL" clId="{14269717-4718-AF46-8776-8684A7C744B2}" dt="2023-12-08T13:53:55.632" v="3201" actId="478"/>
        <pc:sldMkLst>
          <pc:docMk/>
          <pc:sldMk cId="86505785" sldId="1741"/>
        </pc:sldMkLst>
        <pc:spChg chg="mod">
          <ac:chgData name="Jason Jia" userId="f6ce0aa3-8851-483f-8604-c52a2d3a1c4d" providerId="ADAL" clId="{14269717-4718-AF46-8776-8684A7C744B2}" dt="2023-12-08T13:53:33.434" v="3200" actId="207"/>
          <ac:spMkLst>
            <pc:docMk/>
            <pc:sldMk cId="86505785" sldId="1741"/>
            <ac:spMk id="2" creationId="{5C530D35-DEB1-44CB-8450-AEB2C21B4699}"/>
          </ac:spMkLst>
        </pc:spChg>
        <pc:spChg chg="del">
          <ac:chgData name="Jason Jia" userId="f6ce0aa3-8851-483f-8604-c52a2d3a1c4d" providerId="ADAL" clId="{14269717-4718-AF46-8776-8684A7C744B2}" dt="2023-12-08T13:53:55.632" v="3201" actId="478"/>
          <ac:spMkLst>
            <pc:docMk/>
            <pc:sldMk cId="86505785" sldId="1741"/>
            <ac:spMk id="3" creationId="{63942BEE-24E6-705C-F62B-324400288851}"/>
          </ac:spMkLst>
        </pc:spChg>
      </pc:sldChg>
      <pc:sldChg chg="delSp modSp add mod">
        <pc:chgData name="Jason Jia" userId="f6ce0aa3-8851-483f-8604-c52a2d3a1c4d" providerId="ADAL" clId="{14269717-4718-AF46-8776-8684A7C744B2}" dt="2023-12-08T13:14:39.881" v="2385" actId="1076"/>
        <pc:sldMkLst>
          <pc:docMk/>
          <pc:sldMk cId="3716319761" sldId="1742"/>
        </pc:sldMkLst>
        <pc:picChg chg="del">
          <ac:chgData name="Jason Jia" userId="f6ce0aa3-8851-483f-8604-c52a2d3a1c4d" providerId="ADAL" clId="{14269717-4718-AF46-8776-8684A7C744B2}" dt="2023-12-08T13:11:11.815" v="2342" actId="478"/>
          <ac:picMkLst>
            <pc:docMk/>
            <pc:sldMk cId="3716319761" sldId="1742"/>
            <ac:picMk id="6" creationId="{ACF13543-AA08-E4A2-C18A-787F1076E449}"/>
          </ac:picMkLst>
        </pc:picChg>
        <pc:picChg chg="mod modCrop">
          <ac:chgData name="Jason Jia" userId="f6ce0aa3-8851-483f-8604-c52a2d3a1c4d" providerId="ADAL" clId="{14269717-4718-AF46-8776-8684A7C744B2}" dt="2023-12-08T13:14:39.881" v="2385" actId="1076"/>
          <ac:picMkLst>
            <pc:docMk/>
            <pc:sldMk cId="3716319761" sldId="1742"/>
            <ac:picMk id="7" creationId="{6A9B113F-CC72-0ECB-66DC-F6773F225E6C}"/>
          </ac:picMkLst>
        </pc:picChg>
        <pc:picChg chg="del">
          <ac:chgData name="Jason Jia" userId="f6ce0aa3-8851-483f-8604-c52a2d3a1c4d" providerId="ADAL" clId="{14269717-4718-AF46-8776-8684A7C744B2}" dt="2023-12-08T13:11:10.736" v="2341" actId="478"/>
          <ac:picMkLst>
            <pc:docMk/>
            <pc:sldMk cId="3716319761" sldId="1742"/>
            <ac:picMk id="8" creationId="{2FD48B08-A487-6961-8214-F500F5B92A0E}"/>
          </ac:picMkLst>
        </pc:picChg>
      </pc:sldChg>
      <pc:sldChg chg="delSp modSp add mod">
        <pc:chgData name="Jason Jia" userId="f6ce0aa3-8851-483f-8604-c52a2d3a1c4d" providerId="ADAL" clId="{14269717-4718-AF46-8776-8684A7C744B2}" dt="2023-12-08T13:12:20.978" v="2354" actId="1076"/>
        <pc:sldMkLst>
          <pc:docMk/>
          <pc:sldMk cId="3497146787" sldId="1743"/>
        </pc:sldMkLst>
        <pc:picChg chg="mod modCrop">
          <ac:chgData name="Jason Jia" userId="f6ce0aa3-8851-483f-8604-c52a2d3a1c4d" providerId="ADAL" clId="{14269717-4718-AF46-8776-8684A7C744B2}" dt="2023-12-08T13:12:20.978" v="2354" actId="1076"/>
          <ac:picMkLst>
            <pc:docMk/>
            <pc:sldMk cId="3497146787" sldId="1743"/>
            <ac:picMk id="6" creationId="{ACF13543-AA08-E4A2-C18A-787F1076E449}"/>
          </ac:picMkLst>
        </pc:picChg>
        <pc:picChg chg="del">
          <ac:chgData name="Jason Jia" userId="f6ce0aa3-8851-483f-8604-c52a2d3a1c4d" providerId="ADAL" clId="{14269717-4718-AF46-8776-8684A7C744B2}" dt="2023-12-08T13:11:14.084" v="2343" actId="478"/>
          <ac:picMkLst>
            <pc:docMk/>
            <pc:sldMk cId="3497146787" sldId="1743"/>
            <ac:picMk id="7" creationId="{6A9B113F-CC72-0ECB-66DC-F6773F225E6C}"/>
          </ac:picMkLst>
        </pc:picChg>
        <pc:picChg chg="del">
          <ac:chgData name="Jason Jia" userId="f6ce0aa3-8851-483f-8604-c52a2d3a1c4d" providerId="ADAL" clId="{14269717-4718-AF46-8776-8684A7C744B2}" dt="2023-12-08T13:11:08.992" v="2340" actId="478"/>
          <ac:picMkLst>
            <pc:docMk/>
            <pc:sldMk cId="3497146787" sldId="1743"/>
            <ac:picMk id="8" creationId="{2FD48B08-A487-6961-8214-F500F5B92A0E}"/>
          </ac:picMkLst>
        </pc:picChg>
      </pc:sldChg>
      <pc:sldChg chg="addSp delSp modSp add mod ord">
        <pc:chgData name="Jason Jia" userId="f6ce0aa3-8851-483f-8604-c52a2d3a1c4d" providerId="ADAL" clId="{14269717-4718-AF46-8776-8684A7C744B2}" dt="2023-12-08T13:34:27.192" v="2842" actId="113"/>
        <pc:sldMkLst>
          <pc:docMk/>
          <pc:sldMk cId="2421361401" sldId="1744"/>
        </pc:sldMkLst>
        <pc:spChg chg="mod">
          <ac:chgData name="Jason Jia" userId="f6ce0aa3-8851-483f-8604-c52a2d3a1c4d" providerId="ADAL" clId="{14269717-4718-AF46-8776-8684A7C744B2}" dt="2023-12-08T13:34:27.192" v="2842" actId="113"/>
          <ac:spMkLst>
            <pc:docMk/>
            <pc:sldMk cId="2421361401" sldId="1744"/>
            <ac:spMk id="2" creationId="{86223C47-796A-F538-C098-13D070342BB1}"/>
          </ac:spMkLst>
        </pc:spChg>
        <pc:spChg chg="mod">
          <ac:chgData name="Jason Jia" userId="f6ce0aa3-8851-483f-8604-c52a2d3a1c4d" providerId="ADAL" clId="{14269717-4718-AF46-8776-8684A7C744B2}" dt="2023-12-08T13:31:47.184" v="2744"/>
          <ac:spMkLst>
            <pc:docMk/>
            <pc:sldMk cId="2421361401" sldId="1744"/>
            <ac:spMk id="4" creationId="{1CD9DFBE-E9E1-88B2-A7BD-1693A7A68B2A}"/>
          </ac:spMkLst>
        </pc:spChg>
        <pc:picChg chg="add mod">
          <ac:chgData name="Jason Jia" userId="f6ce0aa3-8851-483f-8604-c52a2d3a1c4d" providerId="ADAL" clId="{14269717-4718-AF46-8776-8684A7C744B2}" dt="2023-12-08T13:30:23.066" v="2715" actId="1036"/>
          <ac:picMkLst>
            <pc:docMk/>
            <pc:sldMk cId="2421361401" sldId="1744"/>
            <ac:picMk id="5" creationId="{C0931892-E1D6-F225-2D3B-92BF6530D3EB}"/>
          </ac:picMkLst>
        </pc:picChg>
        <pc:picChg chg="add del mod">
          <ac:chgData name="Jason Jia" userId="f6ce0aa3-8851-483f-8604-c52a2d3a1c4d" providerId="ADAL" clId="{14269717-4718-AF46-8776-8684A7C744B2}" dt="2023-12-08T13:30:40.886" v="2718" actId="478"/>
          <ac:picMkLst>
            <pc:docMk/>
            <pc:sldMk cId="2421361401" sldId="1744"/>
            <ac:picMk id="6" creationId="{D3326214-C563-C3C1-E174-F5B4D53ABB2C}"/>
          </ac:picMkLst>
        </pc:picChg>
        <pc:picChg chg="del">
          <ac:chgData name="Jason Jia" userId="f6ce0aa3-8851-483f-8604-c52a2d3a1c4d" providerId="ADAL" clId="{14269717-4718-AF46-8776-8684A7C744B2}" dt="2023-12-08T13:30:21.489" v="2710" actId="478"/>
          <ac:picMkLst>
            <pc:docMk/>
            <pc:sldMk cId="2421361401" sldId="1744"/>
            <ac:picMk id="9" creationId="{6EFE3F0C-CF49-F3E8-E88B-22EB16C23EEF}"/>
          </ac:picMkLst>
        </pc:picChg>
      </pc:sldChg>
      <pc:sldChg chg="addSp delSp modSp add del mod ord">
        <pc:chgData name="Jason Jia" userId="f6ce0aa3-8851-483f-8604-c52a2d3a1c4d" providerId="ADAL" clId="{14269717-4718-AF46-8776-8684A7C744B2}" dt="2023-12-08T13:33:06.697" v="2760" actId="113"/>
        <pc:sldMkLst>
          <pc:docMk/>
          <pc:sldMk cId="754718865" sldId="1745"/>
        </pc:sldMkLst>
        <pc:spChg chg="mod">
          <ac:chgData name="Jason Jia" userId="f6ce0aa3-8851-483f-8604-c52a2d3a1c4d" providerId="ADAL" clId="{14269717-4718-AF46-8776-8684A7C744B2}" dt="2023-12-08T13:33:06.697" v="2760" actId="113"/>
          <ac:spMkLst>
            <pc:docMk/>
            <pc:sldMk cId="754718865" sldId="1745"/>
            <ac:spMk id="2" creationId="{86223C47-796A-F538-C098-13D070342BB1}"/>
          </ac:spMkLst>
        </pc:spChg>
        <pc:spChg chg="mod">
          <ac:chgData name="Jason Jia" userId="f6ce0aa3-8851-483f-8604-c52a2d3a1c4d" providerId="ADAL" clId="{14269717-4718-AF46-8776-8684A7C744B2}" dt="2023-12-08T13:31:19.426" v="2729" actId="27636"/>
          <ac:spMkLst>
            <pc:docMk/>
            <pc:sldMk cId="754718865" sldId="1745"/>
            <ac:spMk id="4" creationId="{1CD9DFBE-E9E1-88B2-A7BD-1693A7A68B2A}"/>
          </ac:spMkLst>
        </pc:spChg>
        <pc:picChg chg="add mod">
          <ac:chgData name="Jason Jia" userId="f6ce0aa3-8851-483f-8604-c52a2d3a1c4d" providerId="ADAL" clId="{14269717-4718-AF46-8776-8684A7C744B2}" dt="2023-12-08T13:32:09.268" v="2753" actId="1037"/>
          <ac:picMkLst>
            <pc:docMk/>
            <pc:sldMk cId="754718865" sldId="1745"/>
            <ac:picMk id="5" creationId="{F5C910F9-4B06-0E0D-ECDB-87DE8E8B7226}"/>
          </ac:picMkLst>
        </pc:picChg>
        <pc:picChg chg="del">
          <ac:chgData name="Jason Jia" userId="f6ce0aa3-8851-483f-8604-c52a2d3a1c4d" providerId="ADAL" clId="{14269717-4718-AF46-8776-8684A7C744B2}" dt="2023-12-08T13:32:08.368" v="2752" actId="478"/>
          <ac:picMkLst>
            <pc:docMk/>
            <pc:sldMk cId="754718865" sldId="1745"/>
            <ac:picMk id="9" creationId="{6EFE3F0C-CF49-F3E8-E88B-22EB16C23EEF}"/>
          </ac:picMkLst>
        </pc:picChg>
      </pc:sldChg>
      <pc:sldChg chg="modSp new del mod">
        <pc:chgData name="Jason Jia" userId="f6ce0aa3-8851-483f-8604-c52a2d3a1c4d" providerId="ADAL" clId="{14269717-4718-AF46-8776-8684A7C744B2}" dt="2023-12-08T13:49:49.598" v="3104" actId="2696"/>
        <pc:sldMkLst>
          <pc:docMk/>
          <pc:sldMk cId="510693521" sldId="1746"/>
        </pc:sldMkLst>
        <pc:spChg chg="mod">
          <ac:chgData name="Jason Jia" userId="f6ce0aa3-8851-483f-8604-c52a2d3a1c4d" providerId="ADAL" clId="{14269717-4718-AF46-8776-8684A7C744B2}" dt="2023-12-08T13:36:41.552" v="2844"/>
          <ac:spMkLst>
            <pc:docMk/>
            <pc:sldMk cId="510693521" sldId="1746"/>
            <ac:spMk id="2" creationId="{29F14FE9-AAA6-9E47-FEA3-53000B20D668}"/>
          </ac:spMkLst>
        </pc:spChg>
      </pc:sldChg>
    </pc:docChg>
  </pc:docChgLst>
  <pc:docChgLst>
    <pc:chgData name="Guest User" userId="S::urn:spo:anon#1f1e5dc77ce989ece5c67b4b49cd6038b103cae2af0f04f719a9be0f64806a70::" providerId="AD" clId="Web-{8FCAF86E-AA33-471F-8ABD-DEC06FC028B6}"/>
    <pc:docChg chg="addSld delSld modSld sldOrd modSection">
      <pc:chgData name="Guest User" userId="S::urn:spo:anon#1f1e5dc77ce989ece5c67b4b49cd6038b103cae2af0f04f719a9be0f64806a70::" providerId="AD" clId="Web-{8FCAF86E-AA33-471F-8ABD-DEC06FC028B6}" dt="2023-12-07T18:17:53.164" v="1628" actId="1076"/>
      <pc:docMkLst>
        <pc:docMk/>
      </pc:docMkLst>
      <pc:sldChg chg="addSp delSp modSp del">
        <pc:chgData name="Guest User" userId="S::urn:spo:anon#1f1e5dc77ce989ece5c67b4b49cd6038b103cae2af0f04f719a9be0f64806a70::" providerId="AD" clId="Web-{8FCAF86E-AA33-471F-8ABD-DEC06FC028B6}" dt="2023-12-07T17:06:31.090" v="329"/>
        <pc:sldMkLst>
          <pc:docMk/>
          <pc:sldMk cId="2835376115" sldId="1732"/>
        </pc:sldMkLst>
        <pc:spChg chg="del">
          <ac:chgData name="Guest User" userId="S::urn:spo:anon#1f1e5dc77ce989ece5c67b4b49cd6038b103cae2af0f04f719a9be0f64806a70::" providerId="AD" clId="Web-{8FCAF86E-AA33-471F-8ABD-DEC06FC028B6}" dt="2023-12-07T17:04:12.054" v="194"/>
          <ac:spMkLst>
            <pc:docMk/>
            <pc:sldMk cId="2835376115" sldId="1732"/>
            <ac:spMk id="4" creationId="{1CD9DFBE-E9E1-88B2-A7BD-1693A7A68B2A}"/>
          </ac:spMkLst>
        </pc:spChg>
        <pc:spChg chg="add mod">
          <ac:chgData name="Guest User" userId="S::urn:spo:anon#1f1e5dc77ce989ece5c67b4b49cd6038b103cae2af0f04f719a9be0f64806a70::" providerId="AD" clId="Web-{8FCAF86E-AA33-471F-8ABD-DEC06FC028B6}" dt="2023-12-07T17:04:12.054" v="194"/>
          <ac:spMkLst>
            <pc:docMk/>
            <pc:sldMk cId="2835376115" sldId="1732"/>
            <ac:spMk id="5" creationId="{F3455B7E-55C0-EF93-A90D-B412C45598D0}"/>
          </ac:spMkLst>
        </pc:spChg>
      </pc:sldChg>
      <pc:sldChg chg="addSp modSp mod ord modClrScheme chgLayout">
        <pc:chgData name="Guest User" userId="S::urn:spo:anon#1f1e5dc77ce989ece5c67b4b49cd6038b103cae2af0f04f719a9be0f64806a70::" providerId="AD" clId="Web-{8FCAF86E-AA33-471F-8ABD-DEC06FC028B6}" dt="2023-12-07T17:55:46.566" v="973" actId="20577"/>
        <pc:sldMkLst>
          <pc:docMk/>
          <pc:sldMk cId="3973085908" sldId="1733"/>
        </pc:sldMkLst>
        <pc:spChg chg="add mod ord">
          <ac:chgData name="Guest User" userId="S::urn:spo:anon#1f1e5dc77ce989ece5c67b4b49cd6038b103cae2af0f04f719a9be0f64806a70::" providerId="AD" clId="Web-{8FCAF86E-AA33-471F-8ABD-DEC06FC028B6}" dt="2023-12-07T17:50:48.667" v="817"/>
          <ac:spMkLst>
            <pc:docMk/>
            <pc:sldMk cId="3973085908" sldId="1733"/>
            <ac:spMk id="2" creationId="{54019D96-8752-9972-528D-DC1EEFB19C37}"/>
          </ac:spMkLst>
        </pc:spChg>
        <pc:spChg chg="mod ord">
          <ac:chgData name="Guest User" userId="S::urn:spo:anon#1f1e5dc77ce989ece5c67b4b49cd6038b103cae2af0f04f719a9be0f64806a70::" providerId="AD" clId="Web-{8FCAF86E-AA33-471F-8ABD-DEC06FC028B6}" dt="2023-12-07T17:50:48.667" v="817"/>
          <ac:spMkLst>
            <pc:docMk/>
            <pc:sldMk cId="3973085908" sldId="1733"/>
            <ac:spMk id="3" creationId="{44972353-C01F-7B23-B292-DED9178DABBD}"/>
          </ac:spMkLst>
        </pc:spChg>
        <pc:spChg chg="mod ord">
          <ac:chgData name="Guest User" userId="S::urn:spo:anon#1f1e5dc77ce989ece5c67b4b49cd6038b103cae2af0f04f719a9be0f64806a70::" providerId="AD" clId="Web-{8FCAF86E-AA33-471F-8ABD-DEC06FC028B6}" dt="2023-12-07T17:50:48.667" v="817"/>
          <ac:spMkLst>
            <pc:docMk/>
            <pc:sldMk cId="3973085908" sldId="1733"/>
            <ac:spMk id="4" creationId="{1CD9DFBE-E9E1-88B2-A7BD-1693A7A68B2A}"/>
          </ac:spMkLst>
        </pc:spChg>
        <pc:spChg chg="add mod ord">
          <ac:chgData name="Guest User" userId="S::urn:spo:anon#1f1e5dc77ce989ece5c67b4b49cd6038b103cae2af0f04f719a9be0f64806a70::" providerId="AD" clId="Web-{8FCAF86E-AA33-471F-8ABD-DEC06FC028B6}" dt="2023-12-07T17:51:14.793" v="823" actId="20577"/>
          <ac:spMkLst>
            <pc:docMk/>
            <pc:sldMk cId="3973085908" sldId="1733"/>
            <ac:spMk id="5" creationId="{268A5E7D-0601-0037-5EC9-278F37353CF0}"/>
          </ac:spMkLst>
        </pc:spChg>
        <pc:spChg chg="add mod ord">
          <ac:chgData name="Guest User" userId="S::urn:spo:anon#1f1e5dc77ce989ece5c67b4b49cd6038b103cae2af0f04f719a9be0f64806a70::" providerId="AD" clId="Web-{8FCAF86E-AA33-471F-8ABD-DEC06FC028B6}" dt="2023-12-07T17:50:48.667" v="817"/>
          <ac:spMkLst>
            <pc:docMk/>
            <pc:sldMk cId="3973085908" sldId="1733"/>
            <ac:spMk id="6" creationId="{9C341343-4E60-57B4-575C-84AD9320AABC}"/>
          </ac:spMkLst>
        </pc:spChg>
        <pc:spChg chg="add mod ord">
          <ac:chgData name="Guest User" userId="S::urn:spo:anon#1f1e5dc77ce989ece5c67b4b49cd6038b103cae2af0f04f719a9be0f64806a70::" providerId="AD" clId="Web-{8FCAF86E-AA33-471F-8ABD-DEC06FC028B6}" dt="2023-12-07T17:51:37.262" v="833" actId="20577"/>
          <ac:spMkLst>
            <pc:docMk/>
            <pc:sldMk cId="3973085908" sldId="1733"/>
            <ac:spMk id="7" creationId="{71C7820D-5082-2B6B-A29F-758BBBAC425B}"/>
          </ac:spMkLst>
        </pc:spChg>
        <pc:spChg chg="add mod ord">
          <ac:chgData name="Guest User" userId="S::urn:spo:anon#1f1e5dc77ce989ece5c67b4b49cd6038b103cae2af0f04f719a9be0f64806a70::" providerId="AD" clId="Web-{8FCAF86E-AA33-471F-8ABD-DEC06FC028B6}" dt="2023-12-07T17:51:55.779" v="835" actId="20577"/>
          <ac:spMkLst>
            <pc:docMk/>
            <pc:sldMk cId="3973085908" sldId="1733"/>
            <ac:spMk id="8" creationId="{AF409802-AB20-C232-7A0E-A1EEE779F745}"/>
          </ac:spMkLst>
        </pc:spChg>
        <pc:spChg chg="add mod ord">
          <ac:chgData name="Guest User" userId="S::urn:spo:anon#1f1e5dc77ce989ece5c67b4b49cd6038b103cae2af0f04f719a9be0f64806a70::" providerId="AD" clId="Web-{8FCAF86E-AA33-471F-8ABD-DEC06FC028B6}" dt="2023-12-07T17:55:46.566" v="973" actId="20577"/>
          <ac:spMkLst>
            <pc:docMk/>
            <pc:sldMk cId="3973085908" sldId="1733"/>
            <ac:spMk id="9" creationId="{93D9FFBB-679A-10A4-288F-3FE963B5CB6F}"/>
          </ac:spMkLst>
        </pc:spChg>
      </pc:sldChg>
      <pc:sldChg chg="addSp delSp modSp new">
        <pc:chgData name="Guest User" userId="S::urn:spo:anon#1f1e5dc77ce989ece5c67b4b49cd6038b103cae2af0f04f719a9be0f64806a70::" providerId="AD" clId="Web-{8FCAF86E-AA33-471F-8ABD-DEC06FC028B6}" dt="2023-12-07T18:06:22.145" v="1231" actId="1076"/>
        <pc:sldMkLst>
          <pc:docMk/>
          <pc:sldMk cId="1322739115" sldId="1739"/>
        </pc:sldMkLst>
        <pc:spChg chg="mod">
          <ac:chgData name="Guest User" userId="S::urn:spo:anon#1f1e5dc77ce989ece5c67b4b49cd6038b103cae2af0f04f719a9be0f64806a70::" providerId="AD" clId="Web-{8FCAF86E-AA33-471F-8ABD-DEC06FC028B6}" dt="2023-12-07T18:06:16.629" v="1229" actId="20577"/>
          <ac:spMkLst>
            <pc:docMk/>
            <pc:sldMk cId="1322739115" sldId="1739"/>
            <ac:spMk id="2" creationId="{6B4900AD-48C4-DCAD-BA83-2FFB903E2A7F}"/>
          </ac:spMkLst>
        </pc:spChg>
        <pc:spChg chg="mod">
          <ac:chgData name="Guest User" userId="S::urn:spo:anon#1f1e5dc77ce989ece5c67b4b49cd6038b103cae2af0f04f719a9be0f64806a70::" providerId="AD" clId="Web-{8FCAF86E-AA33-471F-8ABD-DEC06FC028B6}" dt="2023-12-07T17:58:05.851" v="995" actId="20577"/>
          <ac:spMkLst>
            <pc:docMk/>
            <pc:sldMk cId="1322739115" sldId="1739"/>
            <ac:spMk id="5" creationId="{E4A08F78-2133-0D57-FF0F-D65057F7C36D}"/>
          </ac:spMkLst>
        </pc:spChg>
        <pc:picChg chg="add mod">
          <ac:chgData name="Guest User" userId="S::urn:spo:anon#1f1e5dc77ce989ece5c67b4b49cd6038b103cae2af0f04f719a9be0f64806a70::" providerId="AD" clId="Web-{8FCAF86E-AA33-471F-8ABD-DEC06FC028B6}" dt="2023-12-07T18:01:26.856" v="1121" actId="1076"/>
          <ac:picMkLst>
            <pc:docMk/>
            <pc:sldMk cId="1322739115" sldId="1739"/>
            <ac:picMk id="6" creationId="{A19C8C09-FF43-986F-4D9B-B736680B0403}"/>
          </ac:picMkLst>
        </pc:picChg>
        <pc:picChg chg="add mod">
          <ac:chgData name="Guest User" userId="S::urn:spo:anon#1f1e5dc77ce989ece5c67b4b49cd6038b103cae2af0f04f719a9be0f64806a70::" providerId="AD" clId="Web-{8FCAF86E-AA33-471F-8ABD-DEC06FC028B6}" dt="2023-12-07T18:02:35.842" v="1156" actId="1076"/>
          <ac:picMkLst>
            <pc:docMk/>
            <pc:sldMk cId="1322739115" sldId="1739"/>
            <ac:picMk id="7" creationId="{E513A5FA-6084-F80E-E56C-2FEA18EC6278}"/>
          </ac:picMkLst>
        </pc:picChg>
        <pc:picChg chg="add del mod">
          <ac:chgData name="Guest User" userId="S::urn:spo:anon#1f1e5dc77ce989ece5c67b4b49cd6038b103cae2af0f04f719a9be0f64806a70::" providerId="AD" clId="Web-{8FCAF86E-AA33-471F-8ABD-DEC06FC028B6}" dt="2023-12-07T18:02:47.046" v="1163"/>
          <ac:picMkLst>
            <pc:docMk/>
            <pc:sldMk cId="1322739115" sldId="1739"/>
            <ac:picMk id="8" creationId="{47A21546-F2A9-FA01-0EFA-F72ED6DC1805}"/>
          </ac:picMkLst>
        </pc:picChg>
        <pc:picChg chg="add del mod">
          <ac:chgData name="Guest User" userId="S::urn:spo:anon#1f1e5dc77ce989ece5c67b4b49cd6038b103cae2af0f04f719a9be0f64806a70::" providerId="AD" clId="Web-{8FCAF86E-AA33-471F-8ABD-DEC06FC028B6}" dt="2023-12-07T18:04:47.361" v="1212"/>
          <ac:picMkLst>
            <pc:docMk/>
            <pc:sldMk cId="1322739115" sldId="1739"/>
            <ac:picMk id="9" creationId="{E1F4AD5D-764F-3B02-35BD-841AC1A75908}"/>
          </ac:picMkLst>
        </pc:picChg>
        <pc:picChg chg="add mod modCrop">
          <ac:chgData name="Guest User" userId="S::urn:spo:anon#1f1e5dc77ce989ece5c67b4b49cd6038b103cae2af0f04f719a9be0f64806a70::" providerId="AD" clId="Web-{8FCAF86E-AA33-471F-8ABD-DEC06FC028B6}" dt="2023-12-07T18:05:46.113" v="1217"/>
          <ac:picMkLst>
            <pc:docMk/>
            <pc:sldMk cId="1322739115" sldId="1739"/>
            <ac:picMk id="10" creationId="{3ED07ABD-EBCA-D7AF-D357-EF787C536BC5}"/>
          </ac:picMkLst>
        </pc:picChg>
        <pc:picChg chg="add mod">
          <ac:chgData name="Guest User" userId="S::urn:spo:anon#1f1e5dc77ce989ece5c67b4b49cd6038b103cae2af0f04f719a9be0f64806a70::" providerId="AD" clId="Web-{8FCAF86E-AA33-471F-8ABD-DEC06FC028B6}" dt="2023-12-07T18:06:22.145" v="1231" actId="1076"/>
          <ac:picMkLst>
            <pc:docMk/>
            <pc:sldMk cId="1322739115" sldId="1739"/>
            <ac:picMk id="11" creationId="{46897F65-CFB3-A429-78D6-CE748DA7795A}"/>
          </ac:picMkLst>
        </pc:picChg>
      </pc:sldChg>
      <pc:sldChg chg="addSp delSp modSp new">
        <pc:chgData name="Guest User" userId="S::urn:spo:anon#1f1e5dc77ce989ece5c67b4b49cd6038b103cae2af0f04f719a9be0f64806a70::" providerId="AD" clId="Web-{8FCAF86E-AA33-471F-8ABD-DEC06FC028B6}" dt="2023-12-07T17:06:08.464" v="328" actId="20577"/>
        <pc:sldMkLst>
          <pc:docMk/>
          <pc:sldMk cId="2478215812" sldId="1740"/>
        </pc:sldMkLst>
        <pc:spChg chg="mod">
          <ac:chgData name="Guest User" userId="S::urn:spo:anon#1f1e5dc77ce989ece5c67b4b49cd6038b103cae2af0f04f719a9be0f64806a70::" providerId="AD" clId="Web-{8FCAF86E-AA33-471F-8ABD-DEC06FC028B6}" dt="2023-12-07T17:00:40.126" v="10" actId="20577"/>
          <ac:spMkLst>
            <pc:docMk/>
            <pc:sldMk cId="2478215812" sldId="1740"/>
            <ac:spMk id="2" creationId="{408472CE-C6E0-5737-0725-F00C4799FAB6}"/>
          </ac:spMkLst>
        </pc:spChg>
        <pc:spChg chg="mod">
          <ac:chgData name="Guest User" userId="S::urn:spo:anon#1f1e5dc77ce989ece5c67b4b49cd6038b103cae2af0f04f719a9be0f64806a70::" providerId="AD" clId="Web-{8FCAF86E-AA33-471F-8ABD-DEC06FC028B6}" dt="2023-12-07T17:03:19.771" v="141" actId="20577"/>
          <ac:spMkLst>
            <pc:docMk/>
            <pc:sldMk cId="2478215812" sldId="1740"/>
            <ac:spMk id="3" creationId="{05234BA3-B193-5DF3-1D83-B76C51DCE526}"/>
          </ac:spMkLst>
        </pc:spChg>
        <pc:spChg chg="mod">
          <ac:chgData name="Guest User" userId="S::urn:spo:anon#1f1e5dc77ce989ece5c67b4b49cd6038b103cae2af0f04f719a9be0f64806a70::" providerId="AD" clId="Web-{8FCAF86E-AA33-471F-8ABD-DEC06FC028B6}" dt="2023-12-07T17:00:48.282" v="19" actId="20577"/>
          <ac:spMkLst>
            <pc:docMk/>
            <pc:sldMk cId="2478215812" sldId="1740"/>
            <ac:spMk id="4" creationId="{EAF98868-C6BB-8F8B-EC0F-BB07F2767CBE}"/>
          </ac:spMkLst>
        </pc:spChg>
        <pc:spChg chg="mod">
          <ac:chgData name="Guest User" userId="S::urn:spo:anon#1f1e5dc77ce989ece5c67b4b49cd6038b103cae2af0f04f719a9be0f64806a70::" providerId="AD" clId="Web-{8FCAF86E-AA33-471F-8ABD-DEC06FC028B6}" dt="2023-12-07T17:05:13.072" v="259" actId="20577"/>
          <ac:spMkLst>
            <pc:docMk/>
            <pc:sldMk cId="2478215812" sldId="1740"/>
            <ac:spMk id="5" creationId="{40758901-D0C2-16F0-5A7A-4E3532E59279}"/>
          </ac:spMkLst>
        </pc:spChg>
        <pc:spChg chg="mod">
          <ac:chgData name="Guest User" userId="S::urn:spo:anon#1f1e5dc77ce989ece5c67b4b49cd6038b103cae2af0f04f719a9be0f64806a70::" providerId="AD" clId="Web-{8FCAF86E-AA33-471F-8ABD-DEC06FC028B6}" dt="2023-12-07T17:01:54.675" v="22" actId="20577"/>
          <ac:spMkLst>
            <pc:docMk/>
            <pc:sldMk cId="2478215812" sldId="1740"/>
            <ac:spMk id="6" creationId="{B8DE48BF-D69A-4A95-125B-CE2499A490B9}"/>
          </ac:spMkLst>
        </pc:spChg>
        <pc:spChg chg="mod">
          <ac:chgData name="Guest User" userId="S::urn:spo:anon#1f1e5dc77ce989ece5c67b4b49cd6038b103cae2af0f04f719a9be0f64806a70::" providerId="AD" clId="Web-{8FCAF86E-AA33-471F-8ABD-DEC06FC028B6}" dt="2023-12-07T17:06:08.464" v="328" actId="20577"/>
          <ac:spMkLst>
            <pc:docMk/>
            <pc:sldMk cId="2478215812" sldId="1740"/>
            <ac:spMk id="7" creationId="{357340CD-15FD-B3D4-B2F9-6F106DC7F4BA}"/>
          </ac:spMkLst>
        </pc:spChg>
        <pc:spChg chg="del">
          <ac:chgData name="Guest User" userId="S::urn:spo:anon#1f1e5dc77ce989ece5c67b4b49cd6038b103cae2af0f04f719a9be0f64806a70::" providerId="AD" clId="Web-{8FCAF86E-AA33-471F-8ABD-DEC06FC028B6}" dt="2023-12-07T17:04:23.976" v="197"/>
          <ac:spMkLst>
            <pc:docMk/>
            <pc:sldMk cId="2478215812" sldId="1740"/>
            <ac:spMk id="10" creationId="{418D591A-7A28-6EF4-93BE-2949C44F21EF}"/>
          </ac:spMkLst>
        </pc:spChg>
        <pc:spChg chg="add del">
          <ac:chgData name="Guest User" userId="S::urn:spo:anon#1f1e5dc77ce989ece5c67b4b49cd6038b103cae2af0f04f719a9be0f64806a70::" providerId="AD" clId="Web-{8FCAF86E-AA33-471F-8ABD-DEC06FC028B6}" dt="2023-12-07T17:04:21.695" v="196"/>
          <ac:spMkLst>
            <pc:docMk/>
            <pc:sldMk cId="2478215812" sldId="1740"/>
            <ac:spMk id="11" creationId="{76C349F7-CEB3-FF6F-6E35-99540B8006BB}"/>
          </ac:spMkLst>
        </pc:spChg>
        <pc:spChg chg="add">
          <ac:chgData name="Guest User" userId="S::urn:spo:anon#1f1e5dc77ce989ece5c67b4b49cd6038b103cae2af0f04f719a9be0f64806a70::" providerId="AD" clId="Web-{8FCAF86E-AA33-471F-8ABD-DEC06FC028B6}" dt="2023-12-07T17:04:24.726" v="198"/>
          <ac:spMkLst>
            <pc:docMk/>
            <pc:sldMk cId="2478215812" sldId="1740"/>
            <ac:spMk id="12" creationId="{76C349F7-CEB3-FF6F-6E35-99540B8006BB}"/>
          </ac:spMkLst>
        </pc:spChg>
      </pc:sldChg>
      <pc:sldChg chg="addSp modSp new">
        <pc:chgData name="Guest User" userId="S::urn:spo:anon#1f1e5dc77ce989ece5c67b4b49cd6038b103cae2af0f04f719a9be0f64806a70::" providerId="AD" clId="Web-{8FCAF86E-AA33-471F-8ABD-DEC06FC028B6}" dt="2023-12-07T18:17:53.164" v="1628" actId="1076"/>
        <pc:sldMkLst>
          <pc:docMk/>
          <pc:sldMk cId="86505785" sldId="1741"/>
        </pc:sldMkLst>
        <pc:spChg chg="mod">
          <ac:chgData name="Guest User" userId="S::urn:spo:anon#1f1e5dc77ce989ece5c67b4b49cd6038b103cae2af0f04f719a9be0f64806a70::" providerId="AD" clId="Web-{8FCAF86E-AA33-471F-8ABD-DEC06FC028B6}" dt="2023-12-07T18:17:46.382" v="1626" actId="20577"/>
          <ac:spMkLst>
            <pc:docMk/>
            <pc:sldMk cId="86505785" sldId="1741"/>
            <ac:spMk id="2" creationId="{5C530D35-DEB1-44CB-8450-AEB2C21B4699}"/>
          </ac:spMkLst>
        </pc:spChg>
        <pc:spChg chg="mod">
          <ac:chgData name="Guest User" userId="S::urn:spo:anon#1f1e5dc77ce989ece5c67b4b49cd6038b103cae2af0f04f719a9be0f64806a70::" providerId="AD" clId="Web-{8FCAF86E-AA33-471F-8ABD-DEC06FC028B6}" dt="2023-12-07T18:08:02.492" v="1282" actId="20577"/>
          <ac:spMkLst>
            <pc:docMk/>
            <pc:sldMk cId="86505785" sldId="1741"/>
            <ac:spMk id="5" creationId="{8BF9B78A-B267-ECBF-3FD7-D91AE29D8865}"/>
          </ac:spMkLst>
        </pc:spChg>
        <pc:picChg chg="add mod">
          <ac:chgData name="Guest User" userId="S::urn:spo:anon#1f1e5dc77ce989ece5c67b4b49cd6038b103cae2af0f04f719a9be0f64806a70::" providerId="AD" clId="Web-{8FCAF86E-AA33-471F-8ABD-DEC06FC028B6}" dt="2023-12-07T18:10:56.731" v="1324" actId="1076"/>
          <ac:picMkLst>
            <pc:docMk/>
            <pc:sldMk cId="86505785" sldId="1741"/>
            <ac:picMk id="7" creationId="{E762307E-765B-23DF-BD49-2EE94DCE6FD1}"/>
          </ac:picMkLst>
        </pc:picChg>
        <pc:picChg chg="add mod">
          <ac:chgData name="Guest User" userId="S::urn:spo:anon#1f1e5dc77ce989ece5c67b4b49cd6038b103cae2af0f04f719a9be0f64806a70::" providerId="AD" clId="Web-{8FCAF86E-AA33-471F-8ABD-DEC06FC028B6}" dt="2023-12-07T18:17:53.164" v="1628" actId="1076"/>
          <ac:picMkLst>
            <pc:docMk/>
            <pc:sldMk cId="86505785" sldId="1741"/>
            <ac:picMk id="8" creationId="{7363EF65-EB4D-9080-AA29-3CEF8DA9649E}"/>
          </ac:picMkLst>
        </pc:picChg>
      </pc:sldChg>
    </pc:docChg>
  </pc:docChgLst>
  <pc:docChgLst>
    <pc:chgData name="Guest User" userId="S::urn:spo:anon#1f1e5dc77ce989ece5c67b4b49cd6038b103cae2af0f04f719a9be0f64806a70::" providerId="AD" clId="Web-{B842DF74-8B70-2D6B-6985-5D2440B6AFEB}"/>
    <pc:docChg chg="modSld">
      <pc:chgData name="Guest User" userId="S::urn:spo:anon#1f1e5dc77ce989ece5c67b4b49cd6038b103cae2af0f04f719a9be0f64806a70::" providerId="AD" clId="Web-{B842DF74-8B70-2D6B-6985-5D2440B6AFEB}" dt="2023-12-08T13:44:06.137" v="284" actId="20577"/>
      <pc:docMkLst>
        <pc:docMk/>
      </pc:docMkLst>
      <pc:sldChg chg="addSp delSp modSp">
        <pc:chgData name="Guest User" userId="S::urn:spo:anon#1f1e5dc77ce989ece5c67b4b49cd6038b103cae2af0f04f719a9be0f64806a70::" providerId="AD" clId="Web-{B842DF74-8B70-2D6B-6985-5D2440B6AFEB}" dt="2023-12-08T13:44:06.137" v="284" actId="20577"/>
        <pc:sldMkLst>
          <pc:docMk/>
          <pc:sldMk cId="86505785" sldId="1741"/>
        </pc:sldMkLst>
        <pc:spChg chg="mod">
          <ac:chgData name="Guest User" userId="S::urn:spo:anon#1f1e5dc77ce989ece5c67b4b49cd6038b103cae2af0f04f719a9be0f64806a70::" providerId="AD" clId="Web-{B842DF74-8B70-2D6B-6985-5D2440B6AFEB}" dt="2023-12-08T13:44:06.137" v="284" actId="20577"/>
          <ac:spMkLst>
            <pc:docMk/>
            <pc:sldMk cId="86505785" sldId="1741"/>
            <ac:spMk id="2" creationId="{5C530D35-DEB1-44CB-8450-AEB2C21B4699}"/>
          </ac:spMkLst>
        </pc:spChg>
        <pc:picChg chg="add del mod">
          <ac:chgData name="Guest User" userId="S::urn:spo:anon#1f1e5dc77ce989ece5c67b4b49cd6038b103cae2af0f04f719a9be0f64806a70::" providerId="AD" clId="Web-{B842DF74-8B70-2D6B-6985-5D2440B6AFEB}" dt="2023-12-08T13:44:03.199" v="280"/>
          <ac:picMkLst>
            <pc:docMk/>
            <pc:sldMk cId="86505785" sldId="1741"/>
            <ac:picMk id="8" creationId="{7363EF65-EB4D-9080-AA29-3CEF8DA9649E}"/>
          </ac:picMkLst>
        </pc:picChg>
      </pc:sldChg>
    </pc:docChg>
  </pc:docChgLst>
  <pc:docChgLst>
    <pc:chgData name="Guest User" userId="S::urn:spo:anon#1f1e5dc77ce989ece5c67b4b49cd6038b103cae2af0f04f719a9be0f64806a70::" providerId="AD" clId="Web-{0A960C3E-A7DF-6B73-E548-FE4DEE5E53A7}"/>
    <pc:docChg chg="modSld">
      <pc:chgData name="Guest User" userId="S::urn:spo:anon#1f1e5dc77ce989ece5c67b4b49cd6038b103cae2af0f04f719a9be0f64806a70::" providerId="AD" clId="Web-{0A960C3E-A7DF-6B73-E548-FE4DEE5E53A7}" dt="2023-12-08T13:35:41.524" v="5" actId="20577"/>
      <pc:docMkLst>
        <pc:docMk/>
      </pc:docMkLst>
      <pc:sldChg chg="modSp">
        <pc:chgData name="Guest User" userId="S::urn:spo:anon#1f1e5dc77ce989ece5c67b4b49cd6038b103cae2af0f04f719a9be0f64806a70::" providerId="AD" clId="Web-{0A960C3E-A7DF-6B73-E548-FE4DEE5E53A7}" dt="2023-12-08T13:35:41.524" v="5" actId="20577"/>
        <pc:sldMkLst>
          <pc:docMk/>
          <pc:sldMk cId="86505785" sldId="1741"/>
        </pc:sldMkLst>
        <pc:spChg chg="mod">
          <ac:chgData name="Guest User" userId="S::urn:spo:anon#1f1e5dc77ce989ece5c67b4b49cd6038b103cae2af0f04f719a9be0f64806a70::" providerId="AD" clId="Web-{0A960C3E-A7DF-6B73-E548-FE4DEE5E53A7}" dt="2023-12-08T13:35:41.524" v="5" actId="20577"/>
          <ac:spMkLst>
            <pc:docMk/>
            <pc:sldMk cId="86505785" sldId="1741"/>
            <ac:spMk id="2" creationId="{5C530D35-DEB1-44CB-8450-AEB2C21B4699}"/>
          </ac:spMkLst>
        </pc:spChg>
      </pc:sldChg>
    </pc:docChg>
  </pc:docChgLst>
  <pc:docChgLst>
    <pc:chgData name="Stefan Brown" userId="252352bc-e6ff-405e-b10a-872912c68ef1" providerId="ADAL" clId="{121813B7-713F-4CDF-A74D-8BCF120969D2}"/>
    <pc:docChg chg="delSld modSld delSection modSection">
      <pc:chgData name="Stefan Brown" userId="252352bc-e6ff-405e-b10a-872912c68ef1" providerId="ADAL" clId="{121813B7-713F-4CDF-A74D-8BCF120969D2}" dt="2022-09-15T09:50:20.322" v="110" actId="2696"/>
      <pc:docMkLst>
        <pc:docMk/>
      </pc:docMkLst>
      <pc:sldChg chg="del">
        <pc:chgData name="Stefan Brown" userId="252352bc-e6ff-405e-b10a-872912c68ef1" providerId="ADAL" clId="{121813B7-713F-4CDF-A74D-8BCF120969D2}" dt="2022-09-14T15:22:48.140" v="0" actId="47"/>
        <pc:sldMkLst>
          <pc:docMk/>
          <pc:sldMk cId="3019570585" sldId="256"/>
        </pc:sldMkLst>
      </pc:sldChg>
      <pc:sldChg chg="modSp">
        <pc:chgData name="Stefan Brown" userId="252352bc-e6ff-405e-b10a-872912c68ef1" providerId="ADAL" clId="{121813B7-713F-4CDF-A74D-8BCF120969D2}" dt="2022-09-15T08:15:35.103" v="50" actId="14826"/>
        <pc:sldMkLst>
          <pc:docMk/>
          <pc:sldMk cId="3881045694" sldId="414"/>
        </pc:sldMkLst>
        <pc:picChg chg="mod">
          <ac:chgData name="Stefan Brown" userId="252352bc-e6ff-405e-b10a-872912c68ef1" providerId="ADAL" clId="{121813B7-713F-4CDF-A74D-8BCF120969D2}" dt="2022-09-15T08:15:35.103" v="50" actId="14826"/>
          <ac:picMkLst>
            <pc:docMk/>
            <pc:sldMk cId="3881045694" sldId="414"/>
            <ac:picMk id="21" creationId="{CE2CF78E-F45E-4E03-9CFB-A8DD9B7910EE}"/>
          </ac:picMkLst>
        </pc:picChg>
      </pc:sldChg>
      <pc:sldChg chg="del">
        <pc:chgData name="Stefan Brown" userId="252352bc-e6ff-405e-b10a-872912c68ef1" providerId="ADAL" clId="{121813B7-713F-4CDF-A74D-8BCF120969D2}" dt="2022-09-14T15:22:48.140" v="0" actId="47"/>
        <pc:sldMkLst>
          <pc:docMk/>
          <pc:sldMk cId="2783872695" sldId="533"/>
        </pc:sldMkLst>
      </pc:sldChg>
      <pc:sldChg chg="del">
        <pc:chgData name="Stefan Brown" userId="252352bc-e6ff-405e-b10a-872912c68ef1" providerId="ADAL" clId="{121813B7-713F-4CDF-A74D-8BCF120969D2}" dt="2022-09-14T15:22:48.140" v="0" actId="47"/>
        <pc:sldMkLst>
          <pc:docMk/>
          <pc:sldMk cId="3555146675" sldId="534"/>
        </pc:sldMkLst>
      </pc:sldChg>
      <pc:sldChg chg="del">
        <pc:chgData name="Stefan Brown" userId="252352bc-e6ff-405e-b10a-872912c68ef1" providerId="ADAL" clId="{121813B7-713F-4CDF-A74D-8BCF120969D2}" dt="2022-09-14T15:22:48.140" v="0" actId="47"/>
        <pc:sldMkLst>
          <pc:docMk/>
          <pc:sldMk cId="3189696813" sldId="589"/>
        </pc:sldMkLst>
      </pc:sldChg>
      <pc:sldChg chg="del">
        <pc:chgData name="Stefan Brown" userId="252352bc-e6ff-405e-b10a-872912c68ef1" providerId="ADAL" clId="{121813B7-713F-4CDF-A74D-8BCF120969D2}" dt="2022-09-14T15:22:48.140" v="0" actId="47"/>
        <pc:sldMkLst>
          <pc:docMk/>
          <pc:sldMk cId="1487038601" sldId="1602"/>
        </pc:sldMkLst>
      </pc:sldChg>
      <pc:sldChg chg="del">
        <pc:chgData name="Stefan Brown" userId="252352bc-e6ff-405e-b10a-872912c68ef1" providerId="ADAL" clId="{121813B7-713F-4CDF-A74D-8BCF120969D2}" dt="2022-09-14T15:22:48.140" v="0" actId="47"/>
        <pc:sldMkLst>
          <pc:docMk/>
          <pc:sldMk cId="3437446607" sldId="1604"/>
        </pc:sldMkLst>
      </pc:sldChg>
      <pc:sldChg chg="del">
        <pc:chgData name="Stefan Brown" userId="252352bc-e6ff-405e-b10a-872912c68ef1" providerId="ADAL" clId="{121813B7-713F-4CDF-A74D-8BCF120969D2}" dt="2022-09-14T15:22:48.140" v="0" actId="47"/>
        <pc:sldMkLst>
          <pc:docMk/>
          <pc:sldMk cId="592652876" sldId="1605"/>
        </pc:sldMkLst>
      </pc:sldChg>
      <pc:sldChg chg="del">
        <pc:chgData name="Stefan Brown" userId="252352bc-e6ff-405e-b10a-872912c68ef1" providerId="ADAL" clId="{121813B7-713F-4CDF-A74D-8BCF120969D2}" dt="2022-09-14T15:22:48.140" v="0" actId="47"/>
        <pc:sldMkLst>
          <pc:docMk/>
          <pc:sldMk cId="65564386" sldId="1607"/>
        </pc:sldMkLst>
      </pc:sldChg>
      <pc:sldChg chg="del">
        <pc:chgData name="Stefan Brown" userId="252352bc-e6ff-405e-b10a-872912c68ef1" providerId="ADAL" clId="{121813B7-713F-4CDF-A74D-8BCF120969D2}" dt="2022-09-14T15:22:48.140" v="0" actId="47"/>
        <pc:sldMkLst>
          <pc:docMk/>
          <pc:sldMk cId="3898915416" sldId="1611"/>
        </pc:sldMkLst>
      </pc:sldChg>
      <pc:sldChg chg="del">
        <pc:chgData name="Stefan Brown" userId="252352bc-e6ff-405e-b10a-872912c68ef1" providerId="ADAL" clId="{121813B7-713F-4CDF-A74D-8BCF120969D2}" dt="2022-09-14T15:22:48.140" v="0" actId="47"/>
        <pc:sldMkLst>
          <pc:docMk/>
          <pc:sldMk cId="2200369386" sldId="1613"/>
        </pc:sldMkLst>
      </pc:sldChg>
      <pc:sldChg chg="del">
        <pc:chgData name="Stefan Brown" userId="252352bc-e6ff-405e-b10a-872912c68ef1" providerId="ADAL" clId="{121813B7-713F-4CDF-A74D-8BCF120969D2}" dt="2022-09-14T15:22:48.140" v="0" actId="47"/>
        <pc:sldMkLst>
          <pc:docMk/>
          <pc:sldMk cId="128969479" sldId="1614"/>
        </pc:sldMkLst>
      </pc:sldChg>
      <pc:sldChg chg="del">
        <pc:chgData name="Stefan Brown" userId="252352bc-e6ff-405e-b10a-872912c68ef1" providerId="ADAL" clId="{121813B7-713F-4CDF-A74D-8BCF120969D2}" dt="2022-09-14T15:22:48.140" v="0" actId="47"/>
        <pc:sldMkLst>
          <pc:docMk/>
          <pc:sldMk cId="2971777162" sldId="1615"/>
        </pc:sldMkLst>
      </pc:sldChg>
      <pc:sldChg chg="del">
        <pc:chgData name="Stefan Brown" userId="252352bc-e6ff-405e-b10a-872912c68ef1" providerId="ADAL" clId="{121813B7-713F-4CDF-A74D-8BCF120969D2}" dt="2022-09-14T15:22:48.140" v="0" actId="47"/>
        <pc:sldMkLst>
          <pc:docMk/>
          <pc:sldMk cId="2114600841" sldId="1618"/>
        </pc:sldMkLst>
      </pc:sldChg>
      <pc:sldChg chg="del">
        <pc:chgData name="Stefan Brown" userId="252352bc-e6ff-405e-b10a-872912c68ef1" providerId="ADAL" clId="{121813B7-713F-4CDF-A74D-8BCF120969D2}" dt="2022-09-14T15:22:48.140" v="0" actId="47"/>
        <pc:sldMkLst>
          <pc:docMk/>
          <pc:sldMk cId="2730848766" sldId="1619"/>
        </pc:sldMkLst>
      </pc:sldChg>
      <pc:sldChg chg="del">
        <pc:chgData name="Stefan Brown" userId="252352bc-e6ff-405e-b10a-872912c68ef1" providerId="ADAL" clId="{121813B7-713F-4CDF-A74D-8BCF120969D2}" dt="2022-09-14T15:22:48.140" v="0" actId="47"/>
        <pc:sldMkLst>
          <pc:docMk/>
          <pc:sldMk cId="142393118" sldId="1620"/>
        </pc:sldMkLst>
      </pc:sldChg>
      <pc:sldChg chg="del">
        <pc:chgData name="Stefan Brown" userId="252352bc-e6ff-405e-b10a-872912c68ef1" providerId="ADAL" clId="{121813B7-713F-4CDF-A74D-8BCF120969D2}" dt="2022-09-14T15:22:48.140" v="0" actId="47"/>
        <pc:sldMkLst>
          <pc:docMk/>
          <pc:sldMk cId="1237893977" sldId="1622"/>
        </pc:sldMkLst>
      </pc:sldChg>
      <pc:sldChg chg="del">
        <pc:chgData name="Stefan Brown" userId="252352bc-e6ff-405e-b10a-872912c68ef1" providerId="ADAL" clId="{121813B7-713F-4CDF-A74D-8BCF120969D2}" dt="2022-09-14T15:22:48.140" v="0" actId="47"/>
        <pc:sldMkLst>
          <pc:docMk/>
          <pc:sldMk cId="76716129" sldId="1623"/>
        </pc:sldMkLst>
      </pc:sldChg>
      <pc:sldChg chg="del">
        <pc:chgData name="Stefan Brown" userId="252352bc-e6ff-405e-b10a-872912c68ef1" providerId="ADAL" clId="{121813B7-713F-4CDF-A74D-8BCF120969D2}" dt="2022-09-14T15:22:48.140" v="0" actId="47"/>
        <pc:sldMkLst>
          <pc:docMk/>
          <pc:sldMk cId="4255980751" sldId="1624"/>
        </pc:sldMkLst>
      </pc:sldChg>
      <pc:sldChg chg="del">
        <pc:chgData name="Stefan Brown" userId="252352bc-e6ff-405e-b10a-872912c68ef1" providerId="ADAL" clId="{121813B7-713F-4CDF-A74D-8BCF120969D2}" dt="2022-09-14T15:22:48.140" v="0" actId="47"/>
        <pc:sldMkLst>
          <pc:docMk/>
          <pc:sldMk cId="4048716839" sldId="1629"/>
        </pc:sldMkLst>
      </pc:sldChg>
      <pc:sldChg chg="del">
        <pc:chgData name="Stefan Brown" userId="252352bc-e6ff-405e-b10a-872912c68ef1" providerId="ADAL" clId="{121813B7-713F-4CDF-A74D-8BCF120969D2}" dt="2022-09-14T15:22:48.140" v="0" actId="47"/>
        <pc:sldMkLst>
          <pc:docMk/>
          <pc:sldMk cId="2457026351" sldId="1634"/>
        </pc:sldMkLst>
      </pc:sldChg>
      <pc:sldChg chg="del">
        <pc:chgData name="Stefan Brown" userId="252352bc-e6ff-405e-b10a-872912c68ef1" providerId="ADAL" clId="{121813B7-713F-4CDF-A74D-8BCF120969D2}" dt="2022-09-14T15:22:48.140" v="0" actId="47"/>
        <pc:sldMkLst>
          <pc:docMk/>
          <pc:sldMk cId="3504868640" sldId="1635"/>
        </pc:sldMkLst>
      </pc:sldChg>
      <pc:sldChg chg="modSp mod">
        <pc:chgData name="Stefan Brown" userId="252352bc-e6ff-405e-b10a-872912c68ef1" providerId="ADAL" clId="{121813B7-713F-4CDF-A74D-8BCF120969D2}" dt="2022-09-15T09:45:23.044" v="109" actId="14100"/>
        <pc:sldMkLst>
          <pc:docMk/>
          <pc:sldMk cId="2995131627" sldId="1639"/>
        </pc:sldMkLst>
        <pc:spChg chg="mod">
          <ac:chgData name="Stefan Brown" userId="252352bc-e6ff-405e-b10a-872912c68ef1" providerId="ADAL" clId="{121813B7-713F-4CDF-A74D-8BCF120969D2}" dt="2022-09-15T09:45:23.044" v="109" actId="14100"/>
          <ac:spMkLst>
            <pc:docMk/>
            <pc:sldMk cId="2995131627" sldId="1639"/>
            <ac:spMk id="15" creationId="{24D6882A-6243-A737-A371-21E33629AE0A}"/>
          </ac:spMkLst>
        </pc:spChg>
      </pc:sldChg>
      <pc:sldChg chg="modSp mod">
        <pc:chgData name="Stefan Brown" userId="252352bc-e6ff-405e-b10a-872912c68ef1" providerId="ADAL" clId="{121813B7-713F-4CDF-A74D-8BCF120969D2}" dt="2022-09-15T08:13:12.874" v="49" actId="14100"/>
        <pc:sldMkLst>
          <pc:docMk/>
          <pc:sldMk cId="821528711" sldId="1646"/>
        </pc:sldMkLst>
        <pc:spChg chg="mod">
          <ac:chgData name="Stefan Brown" userId="252352bc-e6ff-405e-b10a-872912c68ef1" providerId="ADAL" clId="{121813B7-713F-4CDF-A74D-8BCF120969D2}" dt="2022-09-15T08:13:12.874" v="49" actId="14100"/>
          <ac:spMkLst>
            <pc:docMk/>
            <pc:sldMk cId="821528711" sldId="1646"/>
            <ac:spMk id="15" creationId="{24D6882A-6243-A737-A371-21E33629AE0A}"/>
          </ac:spMkLst>
        </pc:spChg>
      </pc:sldChg>
      <pc:sldMasterChg chg="delSldLayout">
        <pc:chgData name="Stefan Brown" userId="252352bc-e6ff-405e-b10a-872912c68ef1" providerId="ADAL" clId="{121813B7-713F-4CDF-A74D-8BCF120969D2}" dt="2022-09-15T09:50:20.322" v="110" actId="2696"/>
        <pc:sldMasterMkLst>
          <pc:docMk/>
          <pc:sldMasterMk cId="1485468225" sldId="2147483648"/>
        </pc:sldMasterMkLst>
        <pc:sldLayoutChg chg="del">
          <pc:chgData name="Stefan Brown" userId="252352bc-e6ff-405e-b10a-872912c68ef1" providerId="ADAL" clId="{121813B7-713F-4CDF-A74D-8BCF120969D2}" dt="2022-09-15T09:50:20.322" v="110" actId="2696"/>
          <pc:sldLayoutMkLst>
            <pc:docMk/>
            <pc:sldMasterMk cId="1485468225" sldId="2147483648"/>
            <pc:sldLayoutMk cId="1015164546" sldId="2147483704"/>
          </pc:sldLayoutMkLst>
        </pc:sldLayoutChg>
      </pc:sldMasterChg>
    </pc:docChg>
  </pc:docChgLst>
  <pc:docChgLst>
    <pc:chgData name="Jason Jia" userId="f6ce0aa3-8851-483f-8604-c52a2d3a1c4d" providerId="ADAL" clId="{808E7978-2925-924B-824F-064945B7346C}"/>
    <pc:docChg chg="undo custSel addSld delSld modSld modSection">
      <pc:chgData name="Jason Jia" userId="f6ce0aa3-8851-483f-8604-c52a2d3a1c4d" providerId="ADAL" clId="{808E7978-2925-924B-824F-064945B7346C}" dt="2023-12-12T23:58:32.479" v="1709" actId="20577"/>
      <pc:docMkLst>
        <pc:docMk/>
      </pc:docMkLst>
      <pc:sldChg chg="addSp delSp modSp">
        <pc:chgData name="Jason Jia" userId="f6ce0aa3-8851-483f-8604-c52a2d3a1c4d" providerId="ADAL" clId="{808E7978-2925-924B-824F-064945B7346C}" dt="2023-12-10T22:50:01.701" v="127" actId="167"/>
        <pc:sldMkLst>
          <pc:docMk/>
          <pc:sldMk cId="2162732149" sldId="399"/>
        </pc:sldMkLst>
        <pc:picChg chg="add mod">
          <ac:chgData name="Jason Jia" userId="f6ce0aa3-8851-483f-8604-c52a2d3a1c4d" providerId="ADAL" clId="{808E7978-2925-924B-824F-064945B7346C}" dt="2023-12-10T22:50:01.701" v="127" actId="167"/>
          <ac:picMkLst>
            <pc:docMk/>
            <pc:sldMk cId="2162732149" sldId="399"/>
            <ac:picMk id="2050" creationId="{447399D5-4CA2-4791-292E-35A44BE927DC}"/>
          </ac:picMkLst>
        </pc:picChg>
        <pc:picChg chg="del">
          <ac:chgData name="Jason Jia" userId="f6ce0aa3-8851-483f-8604-c52a2d3a1c4d" providerId="ADAL" clId="{808E7978-2925-924B-824F-064945B7346C}" dt="2023-12-10T22:49:35.299" v="119" actId="478"/>
          <ac:picMkLst>
            <pc:docMk/>
            <pc:sldMk cId="2162732149" sldId="399"/>
            <ac:picMk id="3074" creationId="{63DF78B6-99DE-891B-886E-EDC062DA099E}"/>
          </ac:picMkLst>
        </pc:picChg>
      </pc:sldChg>
      <pc:sldChg chg="addSp delSp modSp mod">
        <pc:chgData name="Jason Jia" userId="f6ce0aa3-8851-483f-8604-c52a2d3a1c4d" providerId="ADAL" clId="{808E7978-2925-924B-824F-064945B7346C}" dt="2023-12-10T22:52:05.965" v="143" actId="21"/>
        <pc:sldMkLst>
          <pc:docMk/>
          <pc:sldMk cId="2266478489" sldId="1693"/>
        </pc:sldMkLst>
        <pc:spChg chg="mod">
          <ac:chgData name="Jason Jia" userId="f6ce0aa3-8851-483f-8604-c52a2d3a1c4d" providerId="ADAL" clId="{808E7978-2925-924B-824F-064945B7346C}" dt="2023-12-10T22:49:26.134" v="118" actId="207"/>
          <ac:spMkLst>
            <pc:docMk/>
            <pc:sldMk cId="2266478489" sldId="1693"/>
            <ac:spMk id="7" creationId="{427030B2-0679-CB30-CE21-49FDDB83C8B3}"/>
          </ac:spMkLst>
        </pc:spChg>
        <pc:spChg chg="mod">
          <ac:chgData name="Jason Jia" userId="f6ce0aa3-8851-483f-8604-c52a2d3a1c4d" providerId="ADAL" clId="{808E7978-2925-924B-824F-064945B7346C}" dt="2023-12-10T22:52:05.965" v="143" actId="21"/>
          <ac:spMkLst>
            <pc:docMk/>
            <pc:sldMk cId="2266478489" sldId="1693"/>
            <ac:spMk id="8" creationId="{912FD355-6243-8560-E663-EC879BCBCBD2}"/>
          </ac:spMkLst>
        </pc:spChg>
        <pc:spChg chg="mod">
          <ac:chgData name="Jason Jia" userId="f6ce0aa3-8851-483f-8604-c52a2d3a1c4d" providerId="ADAL" clId="{808E7978-2925-924B-824F-064945B7346C}" dt="2023-12-10T22:44:44.467" v="94" actId="20577"/>
          <ac:spMkLst>
            <pc:docMk/>
            <pc:sldMk cId="2266478489" sldId="1693"/>
            <ac:spMk id="9" creationId="{465C9A22-74C8-5131-A5B2-7FD3FE4EA111}"/>
          </ac:spMkLst>
        </pc:spChg>
        <pc:picChg chg="del">
          <ac:chgData name="Jason Jia" userId="f6ce0aa3-8851-483f-8604-c52a2d3a1c4d" providerId="ADAL" clId="{808E7978-2925-924B-824F-064945B7346C}" dt="2023-12-10T22:44:48.416" v="99" actId="478"/>
          <ac:picMkLst>
            <pc:docMk/>
            <pc:sldMk cId="2266478489" sldId="1693"/>
            <ac:picMk id="1026" creationId="{4C53EFC5-6306-C36C-8463-4F01D759BF3E}"/>
          </ac:picMkLst>
        </pc:picChg>
        <pc:picChg chg="add del">
          <ac:chgData name="Jason Jia" userId="f6ce0aa3-8851-483f-8604-c52a2d3a1c4d" providerId="ADAL" clId="{808E7978-2925-924B-824F-064945B7346C}" dt="2023-12-10T22:46:58.260" v="101" actId="478"/>
          <ac:picMkLst>
            <pc:docMk/>
            <pc:sldMk cId="2266478489" sldId="1693"/>
            <ac:picMk id="1026" creationId="{C0A054AD-8C91-02BD-1A20-FA82917E6BDA}"/>
          </ac:picMkLst>
        </pc:picChg>
        <pc:picChg chg="add mod">
          <ac:chgData name="Jason Jia" userId="f6ce0aa3-8851-483f-8604-c52a2d3a1c4d" providerId="ADAL" clId="{808E7978-2925-924B-824F-064945B7346C}" dt="2023-12-10T22:49:13.952" v="115" actId="167"/>
          <ac:picMkLst>
            <pc:docMk/>
            <pc:sldMk cId="2266478489" sldId="1693"/>
            <ac:picMk id="1028" creationId="{43707804-7378-4D48-F925-ED095B1E0FFF}"/>
          </ac:picMkLst>
        </pc:picChg>
        <pc:picChg chg="del">
          <ac:chgData name="Jason Jia" userId="f6ce0aa3-8851-483f-8604-c52a2d3a1c4d" providerId="ADAL" clId="{808E7978-2925-924B-824F-064945B7346C}" dt="2023-12-10T22:48:10.319" v="103" actId="478"/>
          <ac:picMkLst>
            <pc:docMk/>
            <pc:sldMk cId="2266478489" sldId="1693"/>
            <ac:picMk id="1032" creationId="{268E6060-9406-770E-8511-3AA065FD96FB}"/>
          </ac:picMkLst>
        </pc:picChg>
      </pc:sldChg>
      <pc:sldChg chg="addSp delSp modSp del mod">
        <pc:chgData name="Jason Jia" userId="f6ce0aa3-8851-483f-8604-c52a2d3a1c4d" providerId="ADAL" clId="{808E7978-2925-924B-824F-064945B7346C}" dt="2023-12-10T22:55:36.210" v="374" actId="2696"/>
        <pc:sldMkLst>
          <pc:docMk/>
          <pc:sldMk cId="2757992781" sldId="1728"/>
        </pc:sldMkLst>
        <pc:spChg chg="mod">
          <ac:chgData name="Jason Jia" userId="f6ce0aa3-8851-483f-8604-c52a2d3a1c4d" providerId="ADAL" clId="{808E7978-2925-924B-824F-064945B7346C}" dt="2023-12-10T22:53:24.224" v="269" actId="20577"/>
          <ac:spMkLst>
            <pc:docMk/>
            <pc:sldMk cId="2757992781" sldId="1728"/>
            <ac:spMk id="4" creationId="{1CD9DFBE-E9E1-88B2-A7BD-1693A7A68B2A}"/>
          </ac:spMkLst>
        </pc:spChg>
        <pc:spChg chg="add del mod">
          <ac:chgData name="Jason Jia" userId="f6ce0aa3-8851-483f-8604-c52a2d3a1c4d" providerId="ADAL" clId="{808E7978-2925-924B-824F-064945B7346C}" dt="2023-12-10T22:55:34.579" v="372"/>
          <ac:spMkLst>
            <pc:docMk/>
            <pc:sldMk cId="2757992781" sldId="1728"/>
            <ac:spMk id="6" creationId="{752739D2-2DD9-CF6C-1CC0-8C83D341300D}"/>
          </ac:spMkLst>
        </pc:spChg>
        <pc:grpChg chg="del">
          <ac:chgData name="Jason Jia" userId="f6ce0aa3-8851-483f-8604-c52a2d3a1c4d" providerId="ADAL" clId="{808E7978-2925-924B-824F-064945B7346C}" dt="2023-12-10T22:52:13.488" v="144" actId="478"/>
          <ac:grpSpMkLst>
            <pc:docMk/>
            <pc:sldMk cId="2757992781" sldId="1728"/>
            <ac:grpSpMk id="16" creationId="{550B7A4B-FD6C-F6DC-36A5-868619FD1610}"/>
          </ac:grpSpMkLst>
        </pc:grpChg>
      </pc:sldChg>
      <pc:sldChg chg="del">
        <pc:chgData name="Jason Jia" userId="f6ce0aa3-8851-483f-8604-c52a2d3a1c4d" providerId="ADAL" clId="{808E7978-2925-924B-824F-064945B7346C}" dt="2023-12-10T22:51:06.886" v="135" actId="2696"/>
        <pc:sldMkLst>
          <pc:docMk/>
          <pc:sldMk cId="1567152650" sldId="1729"/>
        </pc:sldMkLst>
      </pc:sldChg>
      <pc:sldChg chg="del">
        <pc:chgData name="Jason Jia" userId="f6ce0aa3-8851-483f-8604-c52a2d3a1c4d" providerId="ADAL" clId="{808E7978-2925-924B-824F-064945B7346C}" dt="2023-12-10T22:51:06.894" v="136" actId="2696"/>
        <pc:sldMkLst>
          <pc:docMk/>
          <pc:sldMk cId="2851156" sldId="1730"/>
        </pc:sldMkLst>
      </pc:sldChg>
      <pc:sldChg chg="modSp del mod">
        <pc:chgData name="Jason Jia" userId="f6ce0aa3-8851-483f-8604-c52a2d3a1c4d" providerId="ADAL" clId="{808E7978-2925-924B-824F-064945B7346C}" dt="2023-12-10T22:56:14.989" v="399" actId="2696"/>
        <pc:sldMkLst>
          <pc:docMk/>
          <pc:sldMk cId="1844829379" sldId="1731"/>
        </pc:sldMkLst>
        <pc:spChg chg="mod">
          <ac:chgData name="Jason Jia" userId="f6ce0aa3-8851-483f-8604-c52a2d3a1c4d" providerId="ADAL" clId="{808E7978-2925-924B-824F-064945B7346C}" dt="2023-12-10T22:51:57.639" v="141"/>
          <ac:spMkLst>
            <pc:docMk/>
            <pc:sldMk cId="1844829379" sldId="1731"/>
            <ac:spMk id="5" creationId="{A3DB9D89-4B1E-F6BB-2CF7-9C9053C45AE5}"/>
          </ac:spMkLst>
        </pc:spChg>
      </pc:sldChg>
      <pc:sldChg chg="del">
        <pc:chgData name="Jason Jia" userId="f6ce0aa3-8851-483f-8604-c52a2d3a1c4d" providerId="ADAL" clId="{808E7978-2925-924B-824F-064945B7346C}" dt="2023-12-10T22:59:44.356" v="412" actId="2696"/>
        <pc:sldMkLst>
          <pc:docMk/>
          <pc:sldMk cId="3973085908" sldId="1733"/>
        </pc:sldMkLst>
      </pc:sldChg>
      <pc:sldChg chg="delSp modSp del mod">
        <pc:chgData name="Jason Jia" userId="f6ce0aa3-8851-483f-8604-c52a2d3a1c4d" providerId="ADAL" clId="{808E7978-2925-924B-824F-064945B7346C}" dt="2023-12-12T23:48:49.588" v="1062" actId="2696"/>
        <pc:sldMkLst>
          <pc:docMk/>
          <pc:sldMk cId="3517433182" sldId="1735"/>
        </pc:sldMkLst>
        <pc:spChg chg="mod">
          <ac:chgData name="Jason Jia" userId="f6ce0aa3-8851-483f-8604-c52a2d3a1c4d" providerId="ADAL" clId="{808E7978-2925-924B-824F-064945B7346C}" dt="2023-12-10T23:00:36.183" v="493" actId="5793"/>
          <ac:spMkLst>
            <pc:docMk/>
            <pc:sldMk cId="3517433182" sldId="1735"/>
            <ac:spMk id="4" creationId="{1CD9DFBE-E9E1-88B2-A7BD-1693A7A68B2A}"/>
          </ac:spMkLst>
        </pc:spChg>
        <pc:picChg chg="del">
          <ac:chgData name="Jason Jia" userId="f6ce0aa3-8851-483f-8604-c52a2d3a1c4d" providerId="ADAL" clId="{808E7978-2925-924B-824F-064945B7346C}" dt="2023-12-10T22:50:51.187" v="128" actId="478"/>
          <ac:picMkLst>
            <pc:docMk/>
            <pc:sldMk cId="3517433182" sldId="1735"/>
            <ac:picMk id="6" creationId="{A662D41A-5A66-12F4-73BF-7ECE180CBA85}"/>
          </ac:picMkLst>
        </pc:picChg>
      </pc:sldChg>
      <pc:sldChg chg="addSp delSp modSp mod">
        <pc:chgData name="Jason Jia" userId="f6ce0aa3-8851-483f-8604-c52a2d3a1c4d" providerId="ADAL" clId="{808E7978-2925-924B-824F-064945B7346C}" dt="2023-12-12T23:58:32.479" v="1709" actId="20577"/>
        <pc:sldMkLst>
          <pc:docMk/>
          <pc:sldMk cId="5696984" sldId="1738"/>
        </pc:sldMkLst>
        <pc:spChg chg="del mod">
          <ac:chgData name="Jason Jia" userId="f6ce0aa3-8851-483f-8604-c52a2d3a1c4d" providerId="ADAL" clId="{808E7978-2925-924B-824F-064945B7346C}" dt="2023-12-12T23:44:21.651" v="1013" actId="478"/>
          <ac:spMkLst>
            <pc:docMk/>
            <pc:sldMk cId="5696984" sldId="1738"/>
            <ac:spMk id="2" creationId="{86223C47-796A-F538-C098-13D070342BB1}"/>
          </ac:spMkLst>
        </pc:spChg>
        <pc:spChg chg="mod">
          <ac:chgData name="Jason Jia" userId="f6ce0aa3-8851-483f-8604-c52a2d3a1c4d" providerId="ADAL" clId="{808E7978-2925-924B-824F-064945B7346C}" dt="2023-12-12T23:27:52.512" v="825" actId="20577"/>
          <ac:spMkLst>
            <pc:docMk/>
            <pc:sldMk cId="5696984" sldId="1738"/>
            <ac:spMk id="4" creationId="{1CD9DFBE-E9E1-88B2-A7BD-1693A7A68B2A}"/>
          </ac:spMkLst>
        </pc:spChg>
        <pc:spChg chg="add del mod">
          <ac:chgData name="Jason Jia" userId="f6ce0aa3-8851-483f-8604-c52a2d3a1c4d" providerId="ADAL" clId="{808E7978-2925-924B-824F-064945B7346C}" dt="2023-12-12T23:44:23.178" v="1014" actId="478"/>
          <ac:spMkLst>
            <pc:docMk/>
            <pc:sldMk cId="5696984" sldId="1738"/>
            <ac:spMk id="7" creationId="{9783B44F-14AF-1C5E-8503-2B49DA0547AB}"/>
          </ac:spMkLst>
        </pc:spChg>
        <pc:graphicFrameChg chg="add mod modGraphic">
          <ac:chgData name="Jason Jia" userId="f6ce0aa3-8851-483f-8604-c52a2d3a1c4d" providerId="ADAL" clId="{808E7978-2925-924B-824F-064945B7346C}" dt="2023-12-12T23:58:32.479" v="1709" actId="20577"/>
          <ac:graphicFrameMkLst>
            <pc:docMk/>
            <pc:sldMk cId="5696984" sldId="1738"/>
            <ac:graphicFrameMk id="5" creationId="{F9A57FC8-8B6B-6673-6EA6-F17E5EE10F99}"/>
          </ac:graphicFrameMkLst>
        </pc:graphicFrameChg>
        <pc:picChg chg="del">
          <ac:chgData name="Jason Jia" userId="f6ce0aa3-8851-483f-8604-c52a2d3a1c4d" providerId="ADAL" clId="{808E7978-2925-924B-824F-064945B7346C}" dt="2023-12-10T23:00:17.593" v="445" actId="478"/>
          <ac:picMkLst>
            <pc:docMk/>
            <pc:sldMk cId="5696984" sldId="1738"/>
            <ac:picMk id="9" creationId="{6EFE3F0C-CF49-F3E8-E88B-22EB16C23EEF}"/>
          </ac:picMkLst>
        </pc:picChg>
      </pc:sldChg>
      <pc:sldChg chg="del">
        <pc:chgData name="Jason Jia" userId="f6ce0aa3-8851-483f-8604-c52a2d3a1c4d" providerId="ADAL" clId="{808E7978-2925-924B-824F-064945B7346C}" dt="2023-12-10T22:59:55.873" v="430" actId="2696"/>
        <pc:sldMkLst>
          <pc:docMk/>
          <pc:sldMk cId="1322739115" sldId="1739"/>
        </pc:sldMkLst>
      </pc:sldChg>
      <pc:sldChg chg="del">
        <pc:chgData name="Jason Jia" userId="f6ce0aa3-8851-483f-8604-c52a2d3a1c4d" providerId="ADAL" clId="{808E7978-2925-924B-824F-064945B7346C}" dt="2023-12-10T22:59:43.303" v="411" actId="2696"/>
        <pc:sldMkLst>
          <pc:docMk/>
          <pc:sldMk cId="2478215812" sldId="1740"/>
        </pc:sldMkLst>
      </pc:sldChg>
      <pc:sldChg chg="del">
        <pc:chgData name="Jason Jia" userId="f6ce0aa3-8851-483f-8604-c52a2d3a1c4d" providerId="ADAL" clId="{808E7978-2925-924B-824F-064945B7346C}" dt="2023-12-10T22:59:55.872" v="429" actId="2696"/>
        <pc:sldMkLst>
          <pc:docMk/>
          <pc:sldMk cId="86505785" sldId="1741"/>
        </pc:sldMkLst>
      </pc:sldChg>
      <pc:sldChg chg="delSp del mod">
        <pc:chgData name="Jason Jia" userId="f6ce0aa3-8851-483f-8604-c52a2d3a1c4d" providerId="ADAL" clId="{808E7978-2925-924B-824F-064945B7346C}" dt="2023-12-10T22:55:35.248" v="373" actId="2696"/>
        <pc:sldMkLst>
          <pc:docMk/>
          <pc:sldMk cId="3716319761" sldId="1742"/>
        </pc:sldMkLst>
        <pc:picChg chg="del">
          <ac:chgData name="Jason Jia" userId="f6ce0aa3-8851-483f-8604-c52a2d3a1c4d" providerId="ADAL" clId="{808E7978-2925-924B-824F-064945B7346C}" dt="2023-12-10T22:52:15.436" v="145" actId="478"/>
          <ac:picMkLst>
            <pc:docMk/>
            <pc:sldMk cId="3716319761" sldId="1742"/>
            <ac:picMk id="7" creationId="{6A9B113F-CC72-0ECB-66DC-F6773F225E6C}"/>
          </ac:picMkLst>
        </pc:picChg>
      </pc:sldChg>
      <pc:sldChg chg="del">
        <pc:chgData name="Jason Jia" userId="f6ce0aa3-8851-483f-8604-c52a2d3a1c4d" providerId="ADAL" clId="{808E7978-2925-924B-824F-064945B7346C}" dt="2023-12-10T22:52:20.925" v="146" actId="2696"/>
        <pc:sldMkLst>
          <pc:docMk/>
          <pc:sldMk cId="3497146787" sldId="1743"/>
        </pc:sldMkLst>
      </pc:sldChg>
      <pc:sldChg chg="addSp delSp add del mod">
        <pc:chgData name="Jason Jia" userId="f6ce0aa3-8851-483f-8604-c52a2d3a1c4d" providerId="ADAL" clId="{808E7978-2925-924B-824F-064945B7346C}" dt="2023-12-10T23:00:19.333" v="447" actId="2696"/>
        <pc:sldMkLst>
          <pc:docMk/>
          <pc:sldMk cId="2421361401" sldId="1744"/>
        </pc:sldMkLst>
        <pc:picChg chg="add del">
          <ac:chgData name="Jason Jia" userId="f6ce0aa3-8851-483f-8604-c52a2d3a1c4d" providerId="ADAL" clId="{808E7978-2925-924B-824F-064945B7346C}" dt="2023-12-10T22:51:02.350" v="134" actId="478"/>
          <ac:picMkLst>
            <pc:docMk/>
            <pc:sldMk cId="2421361401" sldId="1744"/>
            <ac:picMk id="5" creationId="{C0931892-E1D6-F225-2D3B-92BF6530D3EB}"/>
          </ac:picMkLst>
        </pc:picChg>
      </pc:sldChg>
      <pc:sldChg chg="add del">
        <pc:chgData name="Jason Jia" userId="f6ce0aa3-8851-483f-8604-c52a2d3a1c4d" providerId="ADAL" clId="{808E7978-2925-924B-824F-064945B7346C}" dt="2023-12-10T23:00:19.327" v="446" actId="2696"/>
        <pc:sldMkLst>
          <pc:docMk/>
          <pc:sldMk cId="754718865" sldId="1745"/>
        </pc:sldMkLst>
      </pc:sldChg>
      <pc:sldChg chg="delSp modSp new mod">
        <pc:chgData name="Jason Jia" userId="f6ce0aa3-8851-483f-8604-c52a2d3a1c4d" providerId="ADAL" clId="{808E7978-2925-924B-824F-064945B7346C}" dt="2023-12-10T22:59:36.701" v="409" actId="478"/>
        <pc:sldMkLst>
          <pc:docMk/>
          <pc:sldMk cId="3410761633" sldId="1746"/>
        </pc:sldMkLst>
        <pc:spChg chg="mod">
          <ac:chgData name="Jason Jia" userId="f6ce0aa3-8851-483f-8604-c52a2d3a1c4d" providerId="ADAL" clId="{808E7978-2925-924B-824F-064945B7346C}" dt="2023-12-10T22:56:06.345" v="398" actId="20577"/>
          <ac:spMkLst>
            <pc:docMk/>
            <pc:sldMk cId="3410761633" sldId="1746"/>
            <ac:spMk id="2" creationId="{D09DBDD8-7FC9-DF4F-729A-EDB557C8577F}"/>
          </ac:spMkLst>
        </pc:spChg>
        <pc:spChg chg="del">
          <ac:chgData name="Jason Jia" userId="f6ce0aa3-8851-483f-8604-c52a2d3a1c4d" providerId="ADAL" clId="{808E7978-2925-924B-824F-064945B7346C}" dt="2023-12-10T22:59:36.701" v="409" actId="478"/>
          <ac:spMkLst>
            <pc:docMk/>
            <pc:sldMk cId="3410761633" sldId="1746"/>
            <ac:spMk id="3" creationId="{C17C94E6-E5B3-DE2C-5B4D-CEE9F09B243A}"/>
          </ac:spMkLst>
        </pc:spChg>
        <pc:spChg chg="mod">
          <ac:chgData name="Jason Jia" userId="f6ce0aa3-8851-483f-8604-c52a2d3a1c4d" providerId="ADAL" clId="{808E7978-2925-924B-824F-064945B7346C}" dt="2023-12-10T22:54:25.784" v="274" actId="20577"/>
          <ac:spMkLst>
            <pc:docMk/>
            <pc:sldMk cId="3410761633" sldId="1746"/>
            <ac:spMk id="5" creationId="{58B858BF-0CA7-56A3-4852-0620B3F2963F}"/>
          </ac:spMkLst>
        </pc:spChg>
      </pc:sldChg>
      <pc:sldChg chg="addSp delSp modSp add mod">
        <pc:chgData name="Jason Jia" userId="f6ce0aa3-8851-483f-8604-c52a2d3a1c4d" providerId="ADAL" clId="{808E7978-2925-924B-824F-064945B7346C}" dt="2023-12-12T23:20:33.770" v="513" actId="1076"/>
        <pc:sldMkLst>
          <pc:docMk/>
          <pc:sldMk cId="2008725719" sldId="1747"/>
        </pc:sldMkLst>
        <pc:spChg chg="mod">
          <ac:chgData name="Jason Jia" userId="f6ce0aa3-8851-483f-8604-c52a2d3a1c4d" providerId="ADAL" clId="{808E7978-2925-924B-824F-064945B7346C}" dt="2023-12-10T23:01:07.844" v="509" actId="20577"/>
          <ac:spMkLst>
            <pc:docMk/>
            <pc:sldMk cId="2008725719" sldId="1747"/>
            <ac:spMk id="2" creationId="{D09DBDD8-7FC9-DF4F-729A-EDB557C8577F}"/>
          </ac:spMkLst>
        </pc:spChg>
        <pc:spChg chg="del">
          <ac:chgData name="Jason Jia" userId="f6ce0aa3-8851-483f-8604-c52a2d3a1c4d" providerId="ADAL" clId="{808E7978-2925-924B-824F-064945B7346C}" dt="2023-12-10T22:59:41.613" v="410" actId="478"/>
          <ac:spMkLst>
            <pc:docMk/>
            <pc:sldMk cId="2008725719" sldId="1747"/>
            <ac:spMk id="3" creationId="{C17C94E6-E5B3-DE2C-5B4D-CEE9F09B243A}"/>
          </ac:spMkLst>
        </pc:spChg>
        <pc:spChg chg="mod">
          <ac:chgData name="Jason Jia" userId="f6ce0aa3-8851-483f-8604-c52a2d3a1c4d" providerId="ADAL" clId="{808E7978-2925-924B-824F-064945B7346C}" dt="2023-12-10T22:59:25.355" v="406" actId="20577"/>
          <ac:spMkLst>
            <pc:docMk/>
            <pc:sldMk cId="2008725719" sldId="1747"/>
            <ac:spMk id="5" creationId="{58B858BF-0CA7-56A3-4852-0620B3F2963F}"/>
          </ac:spMkLst>
        </pc:spChg>
        <pc:picChg chg="add mod">
          <ac:chgData name="Jason Jia" userId="f6ce0aa3-8851-483f-8604-c52a2d3a1c4d" providerId="ADAL" clId="{808E7978-2925-924B-824F-064945B7346C}" dt="2023-12-12T23:20:33.770" v="513" actId="1076"/>
          <ac:picMkLst>
            <pc:docMk/>
            <pc:sldMk cId="2008725719" sldId="1747"/>
            <ac:picMk id="3" creationId="{AC6884FB-19F9-1F65-4B9C-39A3B9FD43C6}"/>
          </ac:picMkLst>
        </pc:picChg>
      </pc:sldChg>
      <pc:sldChg chg="delSp modSp new mod">
        <pc:chgData name="Jason Jia" userId="f6ce0aa3-8851-483f-8604-c52a2d3a1c4d" providerId="ADAL" clId="{808E7978-2925-924B-824F-064945B7346C}" dt="2023-12-12T23:36:21.150" v="856" actId="5793"/>
        <pc:sldMkLst>
          <pc:docMk/>
          <pc:sldMk cId="3226744288" sldId="1748"/>
        </pc:sldMkLst>
        <pc:spChg chg="mod">
          <ac:chgData name="Jason Jia" userId="f6ce0aa3-8851-483f-8604-c52a2d3a1c4d" providerId="ADAL" clId="{808E7978-2925-924B-824F-064945B7346C}" dt="2023-12-12T23:36:21.150" v="856" actId="5793"/>
          <ac:spMkLst>
            <pc:docMk/>
            <pc:sldMk cId="3226744288" sldId="1748"/>
            <ac:spMk id="2" creationId="{8E3F606E-06B4-49B1-E177-E5A071DAB0E7}"/>
          </ac:spMkLst>
        </pc:spChg>
        <pc:spChg chg="del">
          <ac:chgData name="Jason Jia" userId="f6ce0aa3-8851-483f-8604-c52a2d3a1c4d" providerId="ADAL" clId="{808E7978-2925-924B-824F-064945B7346C}" dt="2023-12-10T22:59:49.047" v="414" actId="478"/>
          <ac:spMkLst>
            <pc:docMk/>
            <pc:sldMk cId="3226744288" sldId="1748"/>
            <ac:spMk id="3" creationId="{CBBA6948-1898-5D11-BF47-BA892C9CD976}"/>
          </ac:spMkLst>
        </pc:spChg>
        <pc:spChg chg="mod">
          <ac:chgData name="Jason Jia" userId="f6ce0aa3-8851-483f-8604-c52a2d3a1c4d" providerId="ADAL" clId="{808E7978-2925-924B-824F-064945B7346C}" dt="2023-12-10T22:59:51.766" v="427" actId="20577"/>
          <ac:spMkLst>
            <pc:docMk/>
            <pc:sldMk cId="3226744288" sldId="1748"/>
            <ac:spMk id="5" creationId="{9CF3DEF2-43A2-A084-7AF3-0E396E030D70}"/>
          </ac:spMkLst>
        </pc:spChg>
      </pc:sldChg>
      <pc:sldChg chg="add del">
        <pc:chgData name="Jason Jia" userId="f6ce0aa3-8851-483f-8604-c52a2d3a1c4d" providerId="ADAL" clId="{808E7978-2925-924B-824F-064945B7346C}" dt="2023-12-12T23:22:18.387" v="514" actId="2696"/>
        <pc:sldMkLst>
          <pc:docMk/>
          <pc:sldMk cId="3197536049" sldId="1749"/>
        </pc:sldMkLst>
      </pc:sldChg>
      <pc:sldChg chg="addSp delSp modSp add del mod">
        <pc:chgData name="Jason Jia" userId="f6ce0aa3-8851-483f-8604-c52a2d3a1c4d" providerId="ADAL" clId="{808E7978-2925-924B-824F-064945B7346C}" dt="2023-12-12T23:46:51.945" v="1060" actId="2696"/>
        <pc:sldMkLst>
          <pc:docMk/>
          <pc:sldMk cId="3403932186" sldId="1749"/>
        </pc:sldMkLst>
        <pc:spChg chg="add del mod">
          <ac:chgData name="Jason Jia" userId="f6ce0aa3-8851-483f-8604-c52a2d3a1c4d" providerId="ADAL" clId="{808E7978-2925-924B-824F-064945B7346C}" dt="2023-12-12T23:46:50.617" v="1059" actId="478"/>
          <ac:spMkLst>
            <pc:docMk/>
            <pc:sldMk cId="3403932186" sldId="1749"/>
            <ac:spMk id="2" creationId="{FCEEB72D-2C8F-4303-8AC2-F935F33E9D6D}"/>
          </ac:spMkLst>
        </pc:spChg>
        <pc:graphicFrameChg chg="del">
          <ac:chgData name="Jason Jia" userId="f6ce0aa3-8851-483f-8604-c52a2d3a1c4d" providerId="ADAL" clId="{808E7978-2925-924B-824F-064945B7346C}" dt="2023-12-12T23:46:42.634" v="1048" actId="478"/>
          <ac:graphicFrameMkLst>
            <pc:docMk/>
            <pc:sldMk cId="3403932186" sldId="1749"/>
            <ac:graphicFrameMk id="5" creationId="{F9A57FC8-8B6B-6673-6EA6-F17E5EE10F99}"/>
          </ac:graphicFrameMkLst>
        </pc:graphicFrameChg>
      </pc:sldChg>
      <pc:sldChg chg="modSp add mod">
        <pc:chgData name="Jason Jia" userId="f6ce0aa3-8851-483f-8604-c52a2d3a1c4d" providerId="ADAL" clId="{808E7978-2925-924B-824F-064945B7346C}" dt="2023-12-12T23:56:23.133" v="1694" actId="20577"/>
        <pc:sldMkLst>
          <pc:docMk/>
          <pc:sldMk cId="3803458390" sldId="1749"/>
        </pc:sldMkLst>
        <pc:spChg chg="mod">
          <ac:chgData name="Jason Jia" userId="f6ce0aa3-8851-483f-8604-c52a2d3a1c4d" providerId="ADAL" clId="{808E7978-2925-924B-824F-064945B7346C}" dt="2023-12-12T23:56:23.133" v="1694" actId="20577"/>
          <ac:spMkLst>
            <pc:docMk/>
            <pc:sldMk cId="3803458390" sldId="1749"/>
            <ac:spMk id="2" creationId="{D09DBDD8-7FC9-DF4F-729A-EDB557C8577F}"/>
          </ac:spMkLst>
        </pc:spChg>
        <pc:spChg chg="mod">
          <ac:chgData name="Jason Jia" userId="f6ce0aa3-8851-483f-8604-c52a2d3a1c4d" providerId="ADAL" clId="{808E7978-2925-924B-824F-064945B7346C}" dt="2023-12-12T23:49:01.519" v="1120" actId="20577"/>
          <ac:spMkLst>
            <pc:docMk/>
            <pc:sldMk cId="3803458390" sldId="1749"/>
            <ac:spMk id="5" creationId="{58B858BF-0CA7-56A3-4852-0620B3F2963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781E1-E7C6-4A49-9D67-2D42C6274E9E}" type="datetimeFigureOut">
              <a:rPr lang="en-GB" smtClean="0"/>
              <a:t>12/12/2023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9C831-25D6-44EC-814F-AB09CD1A7512}" type="slidenum">
              <a:rPr lang="en-GB" smtClean="0"/>
              <a:t>‹#›</a:t>
            </a:fld>
            <a:endParaRPr lang="en-GB"/>
          </a:p>
        </p:txBody>
      </p:sp>
    </p:spTree>
    <p:extLst>
      <p:ext uri="{BB962C8B-B14F-4D97-AF65-F5344CB8AC3E}">
        <p14:creationId xmlns:p14="http://schemas.microsoft.com/office/powerpoint/2010/main" val="208820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503797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Blu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a:solidFill>
                    <a:schemeClr val="accent5"/>
                  </a:solidFill>
                  <a:latin typeface="+mj-lt"/>
                </a:rPr>
                <a:t>MIT </a:t>
              </a:r>
              <a:r>
                <a:rPr lang="en-US" sz="4900" b="0" i="0" cap="all" baseline="0">
                  <a:solidFill>
                    <a:schemeClr val="accent5"/>
                  </a:solidFill>
                  <a:latin typeface="+mj-lt"/>
                </a:rPr>
                <a:t>SLOAN</a:t>
              </a:r>
              <a:r>
                <a:rPr lang="en-US" sz="4900" b="0" i="0">
                  <a:solidFill>
                    <a:schemeClr val="accent5"/>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a:solidFill>
                    <a:schemeClr val="accent5"/>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0096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112E952A-3F90-548F-5C27-FC50939984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5064125"/>
            <a:ext cx="9067800" cy="1815510"/>
          </a:xfrm>
          <a:prstGeom prst="rect">
            <a:avLst/>
          </a:prstGeom>
        </p:spPr>
      </p:pic>
      <p:sp>
        <p:nvSpPr>
          <p:cNvPr id="11" name="Text Placeholder 7">
            <a:extLst>
              <a:ext uri="{FF2B5EF4-FFF2-40B4-BE49-F238E27FC236}">
                <a16:creationId xmlns:a16="http://schemas.microsoft.com/office/drawing/2014/main" id="{4B36E4B3-450A-BF90-FCB3-EC0F09D2F748}"/>
              </a:ext>
            </a:extLst>
          </p:cNvPr>
          <p:cNvSpPr>
            <a:spLocks noGrp="1"/>
          </p:cNvSpPr>
          <p:nvPr>
            <p:ph type="body" sz="quarter" idx="12" hasCustomPrompt="1"/>
          </p:nvPr>
        </p:nvSpPr>
        <p:spPr>
          <a:xfrm>
            <a:off x="692150" y="1347624"/>
            <a:ext cx="2519364" cy="369332"/>
          </a:xfrm>
        </p:spPr>
        <p:txBody>
          <a:bodyPr wrap="square">
            <a:normAutofit/>
          </a:bodyPr>
          <a:lstStyle>
            <a:lvl1pPr marL="0" indent="0">
              <a:buNone/>
              <a:defRPr sz="1800" b="1">
                <a:solidFill>
                  <a:schemeClr val="accent4"/>
                </a:solidFill>
              </a:defRPr>
            </a:lvl1pPr>
          </a:lstStyle>
          <a:p>
            <a:pPr lvl="0"/>
            <a:r>
              <a:rPr lang="en-US"/>
              <a:t>01. Section Name</a:t>
            </a:r>
            <a:endParaRPr lang="en-GB"/>
          </a:p>
        </p:txBody>
      </p:sp>
      <p:sp>
        <p:nvSpPr>
          <p:cNvPr id="17" name="Text Placeholder 16">
            <a:extLst>
              <a:ext uri="{FF2B5EF4-FFF2-40B4-BE49-F238E27FC236}">
                <a16:creationId xmlns:a16="http://schemas.microsoft.com/office/drawing/2014/main" id="{104653AD-CABA-4E21-7FF7-5D87185C055F}"/>
              </a:ext>
            </a:extLst>
          </p:cNvPr>
          <p:cNvSpPr>
            <a:spLocks noGrp="1"/>
          </p:cNvSpPr>
          <p:nvPr>
            <p:ph type="body" sz="quarter" idx="18" hasCustomPrompt="1"/>
          </p:nvPr>
        </p:nvSpPr>
        <p:spPr>
          <a:xfrm>
            <a:off x="685801" y="1716956"/>
            <a:ext cx="2519364" cy="1113557"/>
          </a:xfrm>
        </p:spPr>
        <p:txBody>
          <a:bodyPr>
            <a:normAutofit/>
          </a:bodyPr>
          <a:lstStyle>
            <a:lvl1pPr marL="0" indent="0">
              <a:buNone/>
              <a:defRPr sz="1400"/>
            </a:lvl1pPr>
          </a:lstStyle>
          <a:p>
            <a:pPr lvl="0"/>
            <a:r>
              <a:rPr lang="en-US"/>
              <a:t>Click to add description or sub-sections </a:t>
            </a:r>
          </a:p>
        </p:txBody>
      </p:sp>
      <p:sp>
        <p:nvSpPr>
          <p:cNvPr id="20" name="Text Placeholder 7">
            <a:extLst>
              <a:ext uri="{FF2B5EF4-FFF2-40B4-BE49-F238E27FC236}">
                <a16:creationId xmlns:a16="http://schemas.microsoft.com/office/drawing/2014/main" id="{0F0CDC02-4F9C-2381-FDEA-FBD870B7B3B0}"/>
              </a:ext>
            </a:extLst>
          </p:cNvPr>
          <p:cNvSpPr>
            <a:spLocks noGrp="1"/>
          </p:cNvSpPr>
          <p:nvPr>
            <p:ph type="body" sz="quarter" idx="19" hasCustomPrompt="1"/>
          </p:nvPr>
        </p:nvSpPr>
        <p:spPr>
          <a:xfrm>
            <a:off x="4036218" y="1347624"/>
            <a:ext cx="2519364" cy="369332"/>
          </a:xfrm>
        </p:spPr>
        <p:txBody>
          <a:bodyPr wrap="square">
            <a:normAutofit/>
          </a:bodyPr>
          <a:lstStyle>
            <a:lvl1pPr marL="0" indent="0">
              <a:buNone/>
              <a:defRPr sz="1800" b="1">
                <a:solidFill>
                  <a:schemeClr val="accent4"/>
                </a:solidFill>
              </a:defRPr>
            </a:lvl1pPr>
          </a:lstStyle>
          <a:p>
            <a:pPr lvl="0"/>
            <a:r>
              <a:rPr lang="en-US"/>
              <a:t>02. Section Name</a:t>
            </a:r>
            <a:endParaRPr lang="en-GB"/>
          </a:p>
        </p:txBody>
      </p:sp>
      <p:sp>
        <p:nvSpPr>
          <p:cNvPr id="21" name="Text Placeholder 16">
            <a:extLst>
              <a:ext uri="{FF2B5EF4-FFF2-40B4-BE49-F238E27FC236}">
                <a16:creationId xmlns:a16="http://schemas.microsoft.com/office/drawing/2014/main" id="{C286D925-BA1B-D564-D562-00D59318F5FE}"/>
              </a:ext>
            </a:extLst>
          </p:cNvPr>
          <p:cNvSpPr>
            <a:spLocks noGrp="1"/>
          </p:cNvSpPr>
          <p:nvPr>
            <p:ph type="body" sz="quarter" idx="20" hasCustomPrompt="1"/>
          </p:nvPr>
        </p:nvSpPr>
        <p:spPr>
          <a:xfrm>
            <a:off x="4029869" y="1716956"/>
            <a:ext cx="2519364" cy="1113557"/>
          </a:xfrm>
        </p:spPr>
        <p:txBody>
          <a:bodyPr>
            <a:normAutofit/>
          </a:bodyPr>
          <a:lstStyle>
            <a:lvl1pPr marL="0" indent="0">
              <a:buNone/>
              <a:defRPr sz="1400"/>
            </a:lvl1pPr>
          </a:lstStyle>
          <a:p>
            <a:pPr lvl="0"/>
            <a:r>
              <a:rPr lang="en-US"/>
              <a:t>Click to add description or sub-sections </a:t>
            </a:r>
          </a:p>
        </p:txBody>
      </p:sp>
      <p:sp>
        <p:nvSpPr>
          <p:cNvPr id="22" name="Text Placeholder 7">
            <a:extLst>
              <a:ext uri="{FF2B5EF4-FFF2-40B4-BE49-F238E27FC236}">
                <a16:creationId xmlns:a16="http://schemas.microsoft.com/office/drawing/2014/main" id="{AE533FDD-827D-A291-A60A-0C83D9D5E18B}"/>
              </a:ext>
            </a:extLst>
          </p:cNvPr>
          <p:cNvSpPr>
            <a:spLocks noGrp="1"/>
          </p:cNvSpPr>
          <p:nvPr>
            <p:ph type="body" sz="quarter" idx="21" hasCustomPrompt="1"/>
          </p:nvPr>
        </p:nvSpPr>
        <p:spPr>
          <a:xfrm>
            <a:off x="7380286" y="1347624"/>
            <a:ext cx="2519364" cy="369332"/>
          </a:xfrm>
        </p:spPr>
        <p:txBody>
          <a:bodyPr wrap="square">
            <a:normAutofit/>
          </a:bodyPr>
          <a:lstStyle>
            <a:lvl1pPr marL="0" indent="0">
              <a:buNone/>
              <a:defRPr sz="1800" b="1">
                <a:solidFill>
                  <a:schemeClr val="accent4"/>
                </a:solidFill>
              </a:defRPr>
            </a:lvl1pPr>
          </a:lstStyle>
          <a:p>
            <a:pPr lvl="0"/>
            <a:r>
              <a:rPr lang="en-US"/>
              <a:t>03. Section Name</a:t>
            </a:r>
            <a:endParaRPr lang="en-GB"/>
          </a:p>
        </p:txBody>
      </p:sp>
      <p:sp>
        <p:nvSpPr>
          <p:cNvPr id="23" name="Text Placeholder 16">
            <a:extLst>
              <a:ext uri="{FF2B5EF4-FFF2-40B4-BE49-F238E27FC236}">
                <a16:creationId xmlns:a16="http://schemas.microsoft.com/office/drawing/2014/main" id="{9D189EC2-5F54-E447-3DA3-C95225F341CF}"/>
              </a:ext>
            </a:extLst>
          </p:cNvPr>
          <p:cNvSpPr>
            <a:spLocks noGrp="1"/>
          </p:cNvSpPr>
          <p:nvPr>
            <p:ph type="body" sz="quarter" idx="22" hasCustomPrompt="1"/>
          </p:nvPr>
        </p:nvSpPr>
        <p:spPr>
          <a:xfrm>
            <a:off x="7373937" y="1716956"/>
            <a:ext cx="2519364" cy="1113557"/>
          </a:xfrm>
        </p:spPr>
        <p:txBody>
          <a:bodyPr>
            <a:normAutofit/>
          </a:bodyPr>
          <a:lstStyle>
            <a:lvl1pPr marL="0" indent="0">
              <a:buNone/>
              <a:defRPr sz="1400"/>
            </a:lvl1pPr>
          </a:lstStyle>
          <a:p>
            <a:pPr lvl="0"/>
            <a:r>
              <a:rPr lang="en-US"/>
              <a:t>Click to add description or sub-sections </a:t>
            </a:r>
          </a:p>
        </p:txBody>
      </p:sp>
      <p:sp>
        <p:nvSpPr>
          <p:cNvPr id="24" name="Text Placeholder 7">
            <a:extLst>
              <a:ext uri="{FF2B5EF4-FFF2-40B4-BE49-F238E27FC236}">
                <a16:creationId xmlns:a16="http://schemas.microsoft.com/office/drawing/2014/main" id="{55C8FE86-16F2-93F4-7E82-250D6547021B}"/>
              </a:ext>
            </a:extLst>
          </p:cNvPr>
          <p:cNvSpPr>
            <a:spLocks noGrp="1"/>
          </p:cNvSpPr>
          <p:nvPr>
            <p:ph type="body" sz="quarter" idx="23" hasCustomPrompt="1"/>
          </p:nvPr>
        </p:nvSpPr>
        <p:spPr>
          <a:xfrm>
            <a:off x="692150" y="3340656"/>
            <a:ext cx="2519364" cy="369332"/>
          </a:xfrm>
        </p:spPr>
        <p:txBody>
          <a:bodyPr wrap="square">
            <a:normAutofit/>
          </a:bodyPr>
          <a:lstStyle>
            <a:lvl1pPr marL="0" indent="0">
              <a:buNone/>
              <a:defRPr sz="1800" b="1">
                <a:solidFill>
                  <a:schemeClr val="accent4"/>
                </a:solidFill>
              </a:defRPr>
            </a:lvl1pPr>
          </a:lstStyle>
          <a:p>
            <a:pPr lvl="0"/>
            <a:r>
              <a:rPr lang="en-US"/>
              <a:t>04. Section Name</a:t>
            </a:r>
            <a:endParaRPr lang="en-GB"/>
          </a:p>
        </p:txBody>
      </p:sp>
      <p:sp>
        <p:nvSpPr>
          <p:cNvPr id="25" name="Text Placeholder 16">
            <a:extLst>
              <a:ext uri="{FF2B5EF4-FFF2-40B4-BE49-F238E27FC236}">
                <a16:creationId xmlns:a16="http://schemas.microsoft.com/office/drawing/2014/main" id="{6AF7C633-55B1-8CB1-B336-D58F642B2D0F}"/>
              </a:ext>
            </a:extLst>
          </p:cNvPr>
          <p:cNvSpPr>
            <a:spLocks noGrp="1"/>
          </p:cNvSpPr>
          <p:nvPr>
            <p:ph type="body" sz="quarter" idx="24" hasCustomPrompt="1"/>
          </p:nvPr>
        </p:nvSpPr>
        <p:spPr>
          <a:xfrm>
            <a:off x="685801" y="3709988"/>
            <a:ext cx="2519364" cy="1113557"/>
          </a:xfrm>
        </p:spPr>
        <p:txBody>
          <a:bodyPr>
            <a:normAutofit/>
          </a:bodyPr>
          <a:lstStyle>
            <a:lvl1pPr marL="0" indent="0">
              <a:buNone/>
              <a:defRPr sz="1400"/>
            </a:lvl1pPr>
          </a:lstStyle>
          <a:p>
            <a:pPr lvl="0"/>
            <a:r>
              <a:rPr lang="en-US"/>
              <a:t>Click to add description or sub-sections </a:t>
            </a:r>
          </a:p>
        </p:txBody>
      </p:sp>
      <p:sp>
        <p:nvSpPr>
          <p:cNvPr id="26" name="Text Placeholder 7">
            <a:extLst>
              <a:ext uri="{FF2B5EF4-FFF2-40B4-BE49-F238E27FC236}">
                <a16:creationId xmlns:a16="http://schemas.microsoft.com/office/drawing/2014/main" id="{52DA6172-C938-A754-4633-A96E0FCAD62B}"/>
              </a:ext>
            </a:extLst>
          </p:cNvPr>
          <p:cNvSpPr>
            <a:spLocks noGrp="1"/>
          </p:cNvSpPr>
          <p:nvPr>
            <p:ph type="body" sz="quarter" idx="25" hasCustomPrompt="1"/>
          </p:nvPr>
        </p:nvSpPr>
        <p:spPr>
          <a:xfrm>
            <a:off x="4036218" y="3340656"/>
            <a:ext cx="2519364" cy="369332"/>
          </a:xfrm>
        </p:spPr>
        <p:txBody>
          <a:bodyPr wrap="square">
            <a:normAutofit/>
          </a:bodyPr>
          <a:lstStyle>
            <a:lvl1pPr marL="0" indent="0">
              <a:buNone/>
              <a:defRPr sz="1800" b="1">
                <a:solidFill>
                  <a:schemeClr val="accent4"/>
                </a:solidFill>
              </a:defRPr>
            </a:lvl1pPr>
          </a:lstStyle>
          <a:p>
            <a:pPr lvl="0"/>
            <a:r>
              <a:rPr lang="en-US"/>
              <a:t>05. Section Name</a:t>
            </a:r>
            <a:endParaRPr lang="en-GB"/>
          </a:p>
        </p:txBody>
      </p:sp>
      <p:sp>
        <p:nvSpPr>
          <p:cNvPr id="27" name="Text Placeholder 16">
            <a:extLst>
              <a:ext uri="{FF2B5EF4-FFF2-40B4-BE49-F238E27FC236}">
                <a16:creationId xmlns:a16="http://schemas.microsoft.com/office/drawing/2014/main" id="{1F131311-C017-1615-9277-4F060D9F1B14}"/>
              </a:ext>
            </a:extLst>
          </p:cNvPr>
          <p:cNvSpPr>
            <a:spLocks noGrp="1"/>
          </p:cNvSpPr>
          <p:nvPr>
            <p:ph type="body" sz="quarter" idx="26" hasCustomPrompt="1"/>
          </p:nvPr>
        </p:nvSpPr>
        <p:spPr>
          <a:xfrm>
            <a:off x="4029869" y="3709988"/>
            <a:ext cx="2519364" cy="1113557"/>
          </a:xfrm>
        </p:spPr>
        <p:txBody>
          <a:bodyPr>
            <a:normAutofit/>
          </a:bodyPr>
          <a:lstStyle>
            <a:lvl1pPr marL="0" indent="0">
              <a:buNone/>
              <a:defRPr sz="1400"/>
            </a:lvl1pPr>
          </a:lstStyle>
          <a:p>
            <a:pPr lvl="0"/>
            <a:r>
              <a:rPr lang="en-US"/>
              <a:t>Click to add description or sub-sections </a:t>
            </a:r>
          </a:p>
        </p:txBody>
      </p:sp>
      <p:sp>
        <p:nvSpPr>
          <p:cNvPr id="28" name="Text Placeholder 7">
            <a:extLst>
              <a:ext uri="{FF2B5EF4-FFF2-40B4-BE49-F238E27FC236}">
                <a16:creationId xmlns:a16="http://schemas.microsoft.com/office/drawing/2014/main" id="{A93B0D6A-9643-6FD6-8571-536CE99D24D8}"/>
              </a:ext>
            </a:extLst>
          </p:cNvPr>
          <p:cNvSpPr>
            <a:spLocks noGrp="1"/>
          </p:cNvSpPr>
          <p:nvPr>
            <p:ph type="body" sz="quarter" idx="27" hasCustomPrompt="1"/>
          </p:nvPr>
        </p:nvSpPr>
        <p:spPr>
          <a:xfrm>
            <a:off x="7380286" y="3340656"/>
            <a:ext cx="2519364" cy="369332"/>
          </a:xfrm>
        </p:spPr>
        <p:txBody>
          <a:bodyPr wrap="square">
            <a:normAutofit/>
          </a:bodyPr>
          <a:lstStyle>
            <a:lvl1pPr marL="0" indent="0">
              <a:buNone/>
              <a:defRPr sz="1800" b="1">
                <a:solidFill>
                  <a:schemeClr val="accent4"/>
                </a:solidFill>
              </a:defRPr>
            </a:lvl1pPr>
          </a:lstStyle>
          <a:p>
            <a:pPr lvl="0"/>
            <a:r>
              <a:rPr lang="en-US"/>
              <a:t>06. Section Name</a:t>
            </a:r>
            <a:endParaRPr lang="en-GB"/>
          </a:p>
        </p:txBody>
      </p:sp>
      <p:sp>
        <p:nvSpPr>
          <p:cNvPr id="29" name="Text Placeholder 16">
            <a:extLst>
              <a:ext uri="{FF2B5EF4-FFF2-40B4-BE49-F238E27FC236}">
                <a16:creationId xmlns:a16="http://schemas.microsoft.com/office/drawing/2014/main" id="{8F97B6EF-30F4-4838-BC44-10AC4C1F68F2}"/>
              </a:ext>
            </a:extLst>
          </p:cNvPr>
          <p:cNvSpPr>
            <a:spLocks noGrp="1"/>
          </p:cNvSpPr>
          <p:nvPr>
            <p:ph type="body" sz="quarter" idx="28" hasCustomPrompt="1"/>
          </p:nvPr>
        </p:nvSpPr>
        <p:spPr>
          <a:xfrm>
            <a:off x="7373937" y="3709988"/>
            <a:ext cx="2519364" cy="1113557"/>
          </a:xfrm>
        </p:spPr>
        <p:txBody>
          <a:bodyPr>
            <a:normAutofit/>
          </a:bodyPr>
          <a:lstStyle>
            <a:lvl1pPr marL="0" indent="0">
              <a:buNone/>
              <a:defRPr sz="1400"/>
            </a:lvl1pPr>
          </a:lstStyle>
          <a:p>
            <a:pPr lvl="0"/>
            <a:r>
              <a:rPr lang="en-US"/>
              <a:t>Click to add description or sub-sections </a:t>
            </a:r>
          </a:p>
        </p:txBody>
      </p:sp>
      <p:pic>
        <p:nvPicPr>
          <p:cNvPr id="3" name="Graphic 2">
            <a:extLst>
              <a:ext uri="{FF2B5EF4-FFF2-40B4-BE49-F238E27FC236}">
                <a16:creationId xmlns:a16="http://schemas.microsoft.com/office/drawing/2014/main" id="{4422A1AD-B83F-FED7-85AB-3E369DC81B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C1AC644D-CA17-163D-8F07-F96A7BC18CE0}"/>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398138CA-3CDD-379F-B914-EB980701107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0B83FCCC-7734-91B9-CF10-D4BA84A0DEB4}"/>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2339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198BA0-654F-859A-392E-53AD4EC03790}"/>
              </a:ext>
            </a:extLst>
          </p:cNvPr>
          <p:cNvSpPr>
            <a:spLocks noGrp="1"/>
          </p:cNvSpPr>
          <p:nvPr>
            <p:ph type="pic" sz="quarter" idx="10" hasCustomPrompt="1"/>
          </p:nvPr>
        </p:nvSpPr>
        <p:spPr>
          <a:xfrm>
            <a:off x="0" y="0"/>
            <a:ext cx="5976938" cy="6858000"/>
          </a:xfrm>
          <a:solidFill>
            <a:schemeClr val="tx1">
              <a:lumMod val="20000"/>
              <a:lumOff val="80000"/>
            </a:schemeClr>
          </a:solidFill>
        </p:spPr>
        <p:txBody>
          <a:bodyPr bIns="1620000" anchor="ctr">
            <a:normAutofit/>
          </a:bodyPr>
          <a:lstStyle>
            <a:lvl1pPr marL="0" indent="0" algn="ctr">
              <a:buNone/>
              <a:defRPr sz="3600" baseline="-25000">
                <a:solidFill>
                  <a:schemeClr val="tx1"/>
                </a:solidFill>
              </a:defRPr>
            </a:lvl1pPr>
          </a:lstStyle>
          <a:p>
            <a:r>
              <a:rPr lang="en-GB"/>
              <a:t>Select icon to insert picture</a:t>
            </a:r>
          </a:p>
        </p:txBody>
      </p:sp>
      <p:sp>
        <p:nvSpPr>
          <p:cNvPr id="10" name="Text Placeholder 9">
            <a:extLst>
              <a:ext uri="{FF2B5EF4-FFF2-40B4-BE49-F238E27FC236}">
                <a16:creationId xmlns:a16="http://schemas.microsoft.com/office/drawing/2014/main" id="{ED61D8E2-251A-6FC6-3949-5E987F3148E4}"/>
              </a:ext>
            </a:extLst>
          </p:cNvPr>
          <p:cNvSpPr>
            <a:spLocks noGrp="1"/>
          </p:cNvSpPr>
          <p:nvPr>
            <p:ph type="body" sz="quarter" idx="12" hasCustomPrompt="1"/>
          </p:nvPr>
        </p:nvSpPr>
        <p:spPr>
          <a:xfrm>
            <a:off x="3079750" y="0"/>
            <a:ext cx="2897188" cy="6858000"/>
          </a:xfrm>
          <a:gradFill flip="none" rotWithShape="1">
            <a:gsLst>
              <a:gs pos="100000">
                <a:srgbClr val="000000">
                  <a:alpha val="0"/>
                </a:srgbClr>
              </a:gs>
              <a:gs pos="0">
                <a:srgbClr val="000000">
                  <a:alpha val="32000"/>
                </a:srgbClr>
              </a:gs>
            </a:gsLst>
            <a:lin ang="108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defTabSz="457200"/>
            <a:r>
              <a:rPr lang="en-GB"/>
              <a:t>Do not enter text into this placeholder. </a:t>
            </a:r>
            <a:br>
              <a:rPr lang="en-GB"/>
            </a:br>
            <a:r>
              <a:rPr lang="en-GB"/>
              <a:t>This will not show up when presenting.</a:t>
            </a:r>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E123DF25-179E-401A-B93A-47298B5BC7D6}"/>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C8FD0CD0-7CD9-6FB6-DABE-74F2C3903D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9CB9F875-70E1-7F6D-B85A-31C058053A01}"/>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itle 1">
            <a:extLst>
              <a:ext uri="{FF2B5EF4-FFF2-40B4-BE49-F238E27FC236}">
                <a16:creationId xmlns:a16="http://schemas.microsoft.com/office/drawing/2014/main" id="{775C178F-A28F-E288-EAB0-BE9CB52C9E52}"/>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D100F441-5CD5-3692-E04B-CB3AC93C3838}"/>
              </a:ext>
            </a:extLst>
          </p:cNvPr>
          <p:cNvGrpSpPr/>
          <p:nvPr userDrawn="1"/>
        </p:nvGrpSpPr>
        <p:grpSpPr>
          <a:xfrm>
            <a:off x="-1518920" y="0"/>
            <a:ext cx="1248590" cy="3316146"/>
            <a:chOff x="-2206171" y="0"/>
            <a:chExt cx="1973942" cy="3117918"/>
          </a:xfrm>
        </p:grpSpPr>
        <p:sp>
          <p:nvSpPr>
            <p:cNvPr id="11" name="Rectangle 10">
              <a:extLst>
                <a:ext uri="{FF2B5EF4-FFF2-40B4-BE49-F238E27FC236}">
                  <a16:creationId xmlns:a16="http://schemas.microsoft.com/office/drawing/2014/main" id="{0BD493FC-C887-0A82-95D4-1242ED9CC89B}"/>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2" name="Rectangle 11">
              <a:extLst>
                <a:ext uri="{FF2B5EF4-FFF2-40B4-BE49-F238E27FC236}">
                  <a16:creationId xmlns:a16="http://schemas.microsoft.com/office/drawing/2014/main" id="{9A9FD7DA-C602-96EA-DA81-69B3B95056FA}"/>
                </a:ext>
              </a:extLst>
            </p:cNvPr>
            <p:cNvSpPr/>
            <p:nvPr/>
          </p:nvSpPr>
          <p:spPr>
            <a:xfrm>
              <a:off x="-2206171" y="275772"/>
              <a:ext cx="1973942" cy="2842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a:t>
              </a:r>
            </a:p>
            <a:p>
              <a:endParaRPr lang="en-GB" sz="9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90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r>
                <a:rPr lang="en-GB" sz="900">
                  <a:solidFill>
                    <a:schemeClr val="tx1"/>
                  </a:solidFill>
                </a:rPr>
                <a:t> </a:t>
              </a:r>
            </a:p>
          </p:txBody>
        </p:sp>
      </p:grpSp>
    </p:spTree>
    <p:extLst>
      <p:ext uri="{BB962C8B-B14F-4D97-AF65-F5344CB8AC3E}">
        <p14:creationId xmlns:p14="http://schemas.microsoft.com/office/powerpoint/2010/main" val="1493152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5976938" cy="6858000"/>
          </a:xfrm>
          <a:prstGeom prst="rect">
            <a:avLst/>
          </a:prstGeom>
        </p:spPr>
      </p:pic>
      <p:sp>
        <p:nvSpPr>
          <p:cNvPr id="4" name="Rectangle 3">
            <a:extLst>
              <a:ext uri="{FF2B5EF4-FFF2-40B4-BE49-F238E27FC236}">
                <a16:creationId xmlns:a16="http://schemas.microsoft.com/office/drawing/2014/main" id="{7ECFF036-DA68-477B-6937-4ADEE28C2A30}"/>
              </a:ext>
            </a:extLst>
          </p:cNvPr>
          <p:cNvSpPr/>
          <p:nvPr userDrawn="1"/>
        </p:nvSpPr>
        <p:spPr>
          <a:xfrm>
            <a:off x="0" y="-1"/>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grpSp>
        <p:nvGrpSpPr>
          <p:cNvPr id="3" name="Group 2">
            <a:extLst>
              <a:ext uri="{FF2B5EF4-FFF2-40B4-BE49-F238E27FC236}">
                <a16:creationId xmlns:a16="http://schemas.microsoft.com/office/drawing/2014/main" id="{1A387A81-7B2E-214F-A7E9-AEF76B058CF0}"/>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419A958D-2F5F-DFF0-650E-C876A4BF56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E4BDBD87-4C44-2051-B590-3BAC256463D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A85BBC5E-9CA3-35A1-2B70-0289B4F39A9E}"/>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89E29573-42CC-6C87-11DD-37F7CD088C18}"/>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9FDACFD3-EEF7-22A0-E526-BEF37D218151}"/>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731AF126-02C5-A43F-8306-E148A70103DA}"/>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298552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0" y="0"/>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2255929B-BFC4-2A46-0CBA-E288C616D46C}"/>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985A387B-31C7-3484-EF26-18AD3EC0652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D65047FA-42BB-E0A1-61C4-D0746A07DFD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4216551D-C457-444C-0B68-80E443C545EA}"/>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72C71105-D906-A438-D4EE-96B4FF66BC03}"/>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480D96A4-92B1-D3BA-1E87-BC3D262ED8E6}"/>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5D2E6CE0-1523-674D-3148-3F0D34D1E66C}"/>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557508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393699" y="-1"/>
            <a:ext cx="5583237"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FF404AA7-6936-D412-7ABA-6DADF0DA2C8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07FCF5-4833-E3E5-3411-3A69FEBDC4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C85425B6-EB89-AB91-3AA6-EDD61BE2A91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71628415-76CC-F35D-F71F-F6FDBB99D41C}"/>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6F1FF7CF-9F2E-8508-5DF0-5995948B3F5E}"/>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1A464E79-B8BF-F74B-A874-E7B9FCE2C1D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E326A3DC-90A2-9916-9EDA-7264955AA6E8}"/>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340251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2322287" y="-1"/>
            <a:ext cx="3654652" cy="6858000"/>
          </a:xfrm>
          <a:prstGeom prst="rect">
            <a:avLst/>
          </a:prstGeom>
          <a:gradFill flip="none" rotWithShape="1">
            <a:gsLst>
              <a:gs pos="68000">
                <a:srgbClr val="000000">
                  <a:alpha val="0"/>
                </a:srgbClr>
              </a:gs>
              <a:gs pos="0">
                <a:srgbClr val="000000">
                  <a:alpha val="47000"/>
                </a:srgbClr>
              </a:gs>
            </a:gsLst>
            <a:lin ang="120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8F9B8BB9-D9E0-24EB-DC4B-0BA936E97F53}"/>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F2BE77-02E1-E3E2-3118-C2324899CE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15ED8949-59DC-BAE0-5C52-DD79BA87BD62}"/>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0C8F6832-398C-75C1-4AF7-2A7E17D618D6}"/>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A316FEE2-8727-6AE7-508D-C9E19FE6DF2B}"/>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B98BC6B8-0EAC-3D8B-8073-599F0E7D5A32}"/>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7972D2FA-0C9E-71C8-6D29-EA6BC91ECC23}"/>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2592422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A1893FFB-82CD-D1D5-CF05-A847B96128F3}"/>
              </a:ext>
            </a:extLst>
          </p:cNvPr>
          <p:cNvSpPr>
            <a:spLocks noGrp="1"/>
          </p:cNvSpPr>
          <p:nvPr>
            <p:ph sz="quarter" idx="12"/>
          </p:nvPr>
        </p:nvSpPr>
        <p:spPr>
          <a:xfrm>
            <a:off x="685800" y="1714500"/>
            <a:ext cx="10820400" cy="422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Graphic 2">
            <a:extLst>
              <a:ext uri="{FF2B5EF4-FFF2-40B4-BE49-F238E27FC236}">
                <a16:creationId xmlns:a16="http://schemas.microsoft.com/office/drawing/2014/main" id="{F2B1148A-DDC1-DEA5-9931-D2CD8DBEEE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7E09E9B9-AFCA-64A7-6DC1-C003D04B076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7BBB5F80-C9B7-FC3D-0365-793D360007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950C268B-26F0-5ED0-206B-A766A877731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437C3641-3543-3523-61C7-83D85D80E2CC}"/>
              </a:ext>
            </a:extLst>
          </p:cNvPr>
          <p:cNvSpPr>
            <a:spLocks noGrp="1"/>
          </p:cNvSpPr>
          <p:nvPr>
            <p:ph type="ftr" sz="quarter" idx="13"/>
          </p:nvPr>
        </p:nvSpPr>
        <p:spPr/>
        <p:txBody>
          <a:bodyPr/>
          <a:lstStyle/>
          <a:p>
            <a:endParaRPr lang="en-GB"/>
          </a:p>
        </p:txBody>
      </p:sp>
      <p:sp>
        <p:nvSpPr>
          <p:cNvPr id="9" name="Slide Number Placeholder 8">
            <a:extLst>
              <a:ext uri="{FF2B5EF4-FFF2-40B4-BE49-F238E27FC236}">
                <a16:creationId xmlns:a16="http://schemas.microsoft.com/office/drawing/2014/main" id="{CA31FE86-8351-FE00-A0DC-A499C7791DB6}"/>
              </a:ext>
            </a:extLst>
          </p:cNvPr>
          <p:cNvSpPr>
            <a:spLocks noGrp="1"/>
          </p:cNvSpPr>
          <p:nvPr>
            <p:ph type="sldNum" sz="quarter" idx="14"/>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85C3C5E7-61CE-0834-2A4E-CDA4771B14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00472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A0C762-B546-FB1C-FA00-8AAA5F94097D}"/>
              </a:ext>
            </a:extLst>
          </p:cNvPr>
          <p:cNvSpPr>
            <a:spLocks noGrp="1"/>
          </p:cNvSpPr>
          <p:nvPr>
            <p:ph sz="half" idx="1"/>
          </p:nvPr>
        </p:nvSpPr>
        <p:spPr>
          <a:xfrm>
            <a:off x="685800" y="1714501"/>
            <a:ext cx="5096435" cy="4229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466950-FAF1-8165-9B30-58CEEE9BDED2}"/>
              </a:ext>
            </a:extLst>
          </p:cNvPr>
          <p:cNvSpPr>
            <a:spLocks noGrp="1"/>
          </p:cNvSpPr>
          <p:nvPr>
            <p:ph sz="half" idx="2"/>
          </p:nvPr>
        </p:nvSpPr>
        <p:spPr>
          <a:xfrm>
            <a:off x="6409764" y="1714501"/>
            <a:ext cx="5096435" cy="4229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2" name="Graphic 11">
            <a:extLst>
              <a:ext uri="{FF2B5EF4-FFF2-40B4-BE49-F238E27FC236}">
                <a16:creationId xmlns:a16="http://schemas.microsoft.com/office/drawing/2014/main" id="{D0CE6EC2-B084-DE12-AD61-C83995219B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17E7434A-C3B3-C6A4-B774-F4CFB97E9770}"/>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157C0E07-9544-B841-CB64-BEF7E7A0AF8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14D6EF1B-0926-BAE7-CE19-791F8B52E6D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58B088D9-41BE-C3C9-1315-894F22EE939A}"/>
              </a:ext>
            </a:extLst>
          </p:cNvPr>
          <p:cNvSpPr>
            <a:spLocks noGrp="1"/>
          </p:cNvSpPr>
          <p:nvPr>
            <p:ph type="ftr" sz="quarter" idx="10"/>
          </p:nvPr>
        </p:nvSpPr>
        <p:spPr/>
        <p:txBody>
          <a:bodyPr/>
          <a:lstStyle/>
          <a:p>
            <a:endParaRPr lang="en-GB"/>
          </a:p>
        </p:txBody>
      </p:sp>
      <p:sp>
        <p:nvSpPr>
          <p:cNvPr id="11" name="Slide Number Placeholder 10">
            <a:extLst>
              <a:ext uri="{FF2B5EF4-FFF2-40B4-BE49-F238E27FC236}">
                <a16:creationId xmlns:a16="http://schemas.microsoft.com/office/drawing/2014/main" id="{790EC171-7FB4-3A6D-1592-8559046F119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9A620D79-C6DB-F60B-E0E4-30904408A75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44700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1" y="1714500"/>
            <a:ext cx="5096435"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0" y="2565401"/>
            <a:ext cx="5096435"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409765" y="1714500"/>
            <a:ext cx="5096434"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409764" y="2565401"/>
            <a:ext cx="5096435"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E382E7B5-74BC-EE54-42CC-9D35A7A7E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097B22A-D042-493E-098A-3B5204380AD9}"/>
              </a:ext>
            </a:extLst>
          </p:cNvPr>
          <p:cNvGrpSpPr/>
          <p:nvPr userDrawn="1"/>
        </p:nvGrpSpPr>
        <p:grpSpPr>
          <a:xfrm>
            <a:off x="11236328" y="0"/>
            <a:ext cx="280986" cy="1282539"/>
            <a:chOff x="11222692" y="155575"/>
            <a:chExt cx="280986" cy="1282539"/>
          </a:xfrm>
          <a:solidFill>
            <a:schemeClr val="accent1"/>
          </a:solidFill>
        </p:grpSpPr>
        <p:pic>
          <p:nvPicPr>
            <p:cNvPr id="12" name="Graphic 11">
              <a:extLst>
                <a:ext uri="{FF2B5EF4-FFF2-40B4-BE49-F238E27FC236}">
                  <a16:creationId xmlns:a16="http://schemas.microsoft.com/office/drawing/2014/main" id="{BB6983CE-E762-7786-BFA1-016AC28A6D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3" name="Rectangle 12">
              <a:extLst>
                <a:ext uri="{FF2B5EF4-FFF2-40B4-BE49-F238E27FC236}">
                  <a16:creationId xmlns:a16="http://schemas.microsoft.com/office/drawing/2014/main" id="{AE0E92D6-54C6-B573-8353-04B3DD51CF97}"/>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2D1596E9-6B99-D6B1-0424-D1707E037369}"/>
              </a:ext>
            </a:extLst>
          </p:cNvPr>
          <p:cNvSpPr>
            <a:spLocks noGrp="1"/>
          </p:cNvSpPr>
          <p:nvPr>
            <p:ph type="ftr" sz="quarter" idx="10"/>
          </p:nvPr>
        </p:nvSpPr>
        <p:spPr/>
        <p:txBody>
          <a:bodyPr/>
          <a:lstStyle/>
          <a:p>
            <a:endParaRPr lang="en-GB"/>
          </a:p>
        </p:txBody>
      </p:sp>
      <p:sp>
        <p:nvSpPr>
          <p:cNvPr id="14" name="Slide Number Placeholder 13">
            <a:extLst>
              <a:ext uri="{FF2B5EF4-FFF2-40B4-BE49-F238E27FC236}">
                <a16:creationId xmlns:a16="http://schemas.microsoft.com/office/drawing/2014/main" id="{BD426A03-A3C1-FA01-AEBE-7C28117A120E}"/>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8" name="Title 7">
            <a:extLst>
              <a:ext uri="{FF2B5EF4-FFF2-40B4-BE49-F238E27FC236}">
                <a16:creationId xmlns:a16="http://schemas.microsoft.com/office/drawing/2014/main" id="{499DF51C-029F-7BF9-0F5D-ACC7B4CC967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628024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23A513-4CA3-A1E4-5B7E-4A752E4438EB}"/>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E8246BAC-661E-89BE-188E-DCA2BF4497F7}"/>
              </a:ext>
            </a:extLst>
          </p:cNvPr>
          <p:cNvPicPr>
            <a:picLocks noChangeAspect="1"/>
          </p:cNvPicPr>
          <p:nvPr userDrawn="1"/>
        </p:nvPicPr>
        <p:blipFill>
          <a:blip r:embed="rId2"/>
          <a:stretch>
            <a:fillRect/>
          </a:stretch>
        </p:blipFill>
        <p:spPr>
          <a:xfrm>
            <a:off x="10522527" y="6118859"/>
            <a:ext cx="983672" cy="573779"/>
          </a:xfrm>
          <a:prstGeom prst="rect">
            <a:avLst/>
          </a:prstGeom>
        </p:spPr>
      </p:pic>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500"/>
            <a:ext cx="4991100" cy="850900"/>
          </a:xfrm>
        </p:spPr>
        <p:txBody>
          <a:bodyPr vert="horz" lIns="0" tIns="45720" rIns="91440" bIns="45720" rtlCol="0" anchor="t">
            <a:normAutofit/>
          </a:bodyPr>
          <a:lstStyle>
            <a:lvl1pPr marL="0" indent="0">
              <a:buNone/>
              <a:defRPr lang="en-US" sz="2000" b="1" cap="none" spc="0" baseline="0" dirty="0">
                <a:solidFill>
                  <a:schemeClr val="accent4"/>
                </a:solidFill>
              </a:defRPr>
            </a:lvl1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1" y="2565401"/>
            <a:ext cx="499110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515098" y="1714500"/>
            <a:ext cx="4991102" cy="850900"/>
          </a:xfrm>
        </p:spPr>
        <p:txBody>
          <a:bodyPr vert="horz" lIns="0" tIns="45720" rIns="91440" bIns="45720" rtlCol="0" anchor="t">
            <a:normAutofit/>
          </a:bodyPr>
          <a:lstStyle>
            <a:lvl1pPr marL="0" indent="0">
              <a:buClr>
                <a:schemeClr val="bg1"/>
              </a:buClr>
              <a:buNone/>
              <a:defRPr lang="en-US" sz="2000" b="1" cap="none" spc="0" baseline="0" dirty="0">
                <a:solidFill>
                  <a:schemeClr val="accent5"/>
                </a:solidFill>
              </a:defRPr>
            </a:lvl1pPr>
          </a:lstStyle>
          <a:p>
            <a:pPr marL="228600" lvl="0" indent="-228600"/>
            <a:r>
              <a:rPr lang="en-US"/>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515097" y="2565401"/>
            <a:ext cx="4991103" cy="3378200"/>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vl5pPr>
              <a:buClr>
                <a:schemeClr val="accent5"/>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9">
            <a:extLst>
              <a:ext uri="{FF2B5EF4-FFF2-40B4-BE49-F238E27FC236}">
                <a16:creationId xmlns:a16="http://schemas.microsoft.com/office/drawing/2014/main" id="{0963D66B-4CBE-0AB2-F1B8-B6D82F7F3E85}"/>
              </a:ext>
            </a:extLst>
          </p:cNvPr>
          <p:cNvSpPr>
            <a:spLocks noGrp="1"/>
          </p:cNvSpPr>
          <p:nvPr>
            <p:ph type="title"/>
          </p:nvPr>
        </p:nvSpPr>
        <p:spPr>
          <a:xfrm>
            <a:off x="685800" y="303166"/>
            <a:ext cx="4724401" cy="1134949"/>
          </a:xfrm>
        </p:spPr>
        <p:txBody>
          <a:bodyPr/>
          <a:lstStyle>
            <a:lvl1pPr>
              <a:defRPr b="0"/>
            </a:lvl1pPr>
          </a:lstStyle>
          <a:p>
            <a:r>
              <a:rPr lang="en-US"/>
              <a:t>Click to edit Master title style</a:t>
            </a:r>
            <a:endParaRPr lang="en-GB"/>
          </a:p>
        </p:txBody>
      </p:sp>
      <p:grpSp>
        <p:nvGrpSpPr>
          <p:cNvPr id="7" name="Group 6">
            <a:extLst>
              <a:ext uri="{FF2B5EF4-FFF2-40B4-BE49-F238E27FC236}">
                <a16:creationId xmlns:a16="http://schemas.microsoft.com/office/drawing/2014/main" id="{2FF03ED1-6EFF-9AE6-871B-2056D459852B}"/>
              </a:ext>
            </a:extLst>
          </p:cNvPr>
          <p:cNvGrpSpPr/>
          <p:nvPr userDrawn="1"/>
        </p:nvGrpSpPr>
        <p:grpSpPr>
          <a:xfrm>
            <a:off x="11236328" y="0"/>
            <a:ext cx="280986" cy="1282539"/>
            <a:chOff x="11222692" y="155575"/>
            <a:chExt cx="280986" cy="1282539"/>
          </a:xfrm>
          <a:solidFill>
            <a:schemeClr val="bg1"/>
          </a:solidFill>
        </p:grpSpPr>
        <p:pic>
          <p:nvPicPr>
            <p:cNvPr id="12" name="Graphic 11">
              <a:extLst>
                <a:ext uri="{FF2B5EF4-FFF2-40B4-BE49-F238E27FC236}">
                  <a16:creationId xmlns:a16="http://schemas.microsoft.com/office/drawing/2014/main" id="{60EE93AB-CE49-7E90-B148-8AA3274883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B50E4D5C-B709-2E2A-8F1B-38518DD716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F6CB1748-83F4-2912-8C85-011C29E053C3}"/>
              </a:ext>
            </a:extLst>
          </p:cNvPr>
          <p:cNvSpPr>
            <a:spLocks noGrp="1"/>
          </p:cNvSpPr>
          <p:nvPr>
            <p:ph type="ftr" sz="quarter" idx="10"/>
          </p:nvPr>
        </p:nvSpPr>
        <p:spPr/>
        <p:txBody>
          <a:bodyPr/>
          <a:lstStyle/>
          <a:p>
            <a:endParaRPr lang="en-GB"/>
          </a:p>
        </p:txBody>
      </p:sp>
      <p:sp>
        <p:nvSpPr>
          <p:cNvPr id="15" name="Slide Number Placeholder 14">
            <a:extLst>
              <a:ext uri="{FF2B5EF4-FFF2-40B4-BE49-F238E27FC236}">
                <a16:creationId xmlns:a16="http://schemas.microsoft.com/office/drawing/2014/main" id="{D038AC1F-6F6F-3A80-F016-FA45C08168CE}"/>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0692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a:solidFill>
                    <a:schemeClr val="accent1">
                      <a:lumMod val="40000"/>
                      <a:lumOff val="60000"/>
                    </a:schemeClr>
                  </a:solidFill>
                  <a:latin typeface="+mj-lt"/>
                </a:rPr>
                <a:t>MIT </a:t>
              </a:r>
              <a:r>
                <a:rPr lang="en-US" sz="4900" b="0" i="0" cap="all" baseline="0">
                  <a:solidFill>
                    <a:schemeClr val="accent1">
                      <a:lumMod val="40000"/>
                      <a:lumOff val="60000"/>
                    </a:schemeClr>
                  </a:solidFill>
                  <a:latin typeface="+mj-lt"/>
                </a:rPr>
                <a:t>SLOAN</a:t>
              </a:r>
              <a:r>
                <a:rPr lang="en-US" sz="4900" b="0" i="0">
                  <a:solidFill>
                    <a:schemeClr val="accent1">
                      <a:lumMod val="40000"/>
                      <a:lumOff val="60000"/>
                    </a:schemeClr>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a:solidFill>
                    <a:schemeClr val="accent1">
                      <a:lumMod val="40000"/>
                      <a:lumOff val="60000"/>
                    </a:schemeClr>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09485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499"/>
            <a:ext cx="3448050" cy="850901"/>
          </a:xfrm>
        </p:spPr>
        <p:txBody>
          <a:bodyPr t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7389" y="2565400"/>
            <a:ext cx="3448050" cy="3378201"/>
          </a:xfrm>
          <a:solidFill>
            <a:schemeClr val="accent1"/>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
            <a:extLst>
              <a:ext uri="{FF2B5EF4-FFF2-40B4-BE49-F238E27FC236}">
                <a16:creationId xmlns:a16="http://schemas.microsoft.com/office/drawing/2014/main" id="{8E4EC023-70AF-2C44-05BC-B26EEEE2F4E6}"/>
              </a:ext>
            </a:extLst>
          </p:cNvPr>
          <p:cNvSpPr>
            <a:spLocks noGrp="1"/>
          </p:cNvSpPr>
          <p:nvPr>
            <p:ph type="body" idx="13" hasCustomPrompt="1"/>
          </p:nvPr>
        </p:nvSpPr>
        <p:spPr>
          <a:xfrm>
            <a:off x="4370386" y="1714499"/>
            <a:ext cx="3448050" cy="850901"/>
          </a:xfrm>
        </p:spPr>
        <p:txBody>
          <a:bodyPr t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14" name="Content Placeholder 3">
            <a:extLst>
              <a:ext uri="{FF2B5EF4-FFF2-40B4-BE49-F238E27FC236}">
                <a16:creationId xmlns:a16="http://schemas.microsoft.com/office/drawing/2014/main" id="{379910A7-E891-1FFD-95C5-20047A789213}"/>
              </a:ext>
            </a:extLst>
          </p:cNvPr>
          <p:cNvSpPr>
            <a:spLocks noGrp="1"/>
          </p:cNvSpPr>
          <p:nvPr>
            <p:ph sz="half" idx="14"/>
          </p:nvPr>
        </p:nvSpPr>
        <p:spPr>
          <a:xfrm>
            <a:off x="4371975" y="2565400"/>
            <a:ext cx="3448050" cy="3378201"/>
          </a:xfrm>
          <a:solidFill>
            <a:schemeClr val="accent4"/>
          </a:solidFill>
          <a:ln>
            <a:noFill/>
          </a:ln>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2">
            <a:extLst>
              <a:ext uri="{FF2B5EF4-FFF2-40B4-BE49-F238E27FC236}">
                <a16:creationId xmlns:a16="http://schemas.microsoft.com/office/drawing/2014/main" id="{89350DC9-7378-3F89-E30E-2EA4713F604A}"/>
              </a:ext>
            </a:extLst>
          </p:cNvPr>
          <p:cNvSpPr>
            <a:spLocks noGrp="1"/>
          </p:cNvSpPr>
          <p:nvPr>
            <p:ph type="body" idx="15" hasCustomPrompt="1"/>
          </p:nvPr>
        </p:nvSpPr>
        <p:spPr>
          <a:xfrm>
            <a:off x="8058148" y="1714499"/>
            <a:ext cx="3448050" cy="850901"/>
          </a:xfrm>
        </p:spPr>
        <p:txBody>
          <a:bodyPr t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16" name="Content Placeholder 3">
            <a:extLst>
              <a:ext uri="{FF2B5EF4-FFF2-40B4-BE49-F238E27FC236}">
                <a16:creationId xmlns:a16="http://schemas.microsoft.com/office/drawing/2014/main" id="{CCDEADFD-E336-9649-C698-07D28F1808B3}"/>
              </a:ext>
            </a:extLst>
          </p:cNvPr>
          <p:cNvSpPr>
            <a:spLocks noGrp="1"/>
          </p:cNvSpPr>
          <p:nvPr>
            <p:ph sz="half" idx="16"/>
          </p:nvPr>
        </p:nvSpPr>
        <p:spPr>
          <a:xfrm>
            <a:off x="8058149" y="2565400"/>
            <a:ext cx="3448050" cy="3378201"/>
          </a:xfrm>
          <a:solidFill>
            <a:schemeClr val="accent3"/>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Graphic 4">
            <a:extLst>
              <a:ext uri="{FF2B5EF4-FFF2-40B4-BE49-F238E27FC236}">
                <a16:creationId xmlns:a16="http://schemas.microsoft.com/office/drawing/2014/main" id="{5888EFEE-3D11-515C-AAC3-19C91376F9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6D6AAC84-24E2-B54A-7321-3E4D18752A47}"/>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49B7979-E10E-73E9-5336-8F419E1C66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BC7A71C4-D98C-7C7C-CAB4-48D833F1DD3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6ED9C097-9BAE-ABE7-90FE-838192FEBE58}"/>
              </a:ext>
            </a:extLst>
          </p:cNvPr>
          <p:cNvSpPr>
            <a:spLocks noGrp="1"/>
          </p:cNvSpPr>
          <p:nvPr>
            <p:ph type="ftr" sz="quarter" idx="17"/>
          </p:nvPr>
        </p:nvSpPr>
        <p:spPr/>
        <p:txBody>
          <a:bodyPr/>
          <a:lstStyle/>
          <a:p>
            <a:endParaRPr lang="en-GB"/>
          </a:p>
        </p:txBody>
      </p:sp>
      <p:sp>
        <p:nvSpPr>
          <p:cNvPr id="12" name="Slide Number Placeholder 11">
            <a:extLst>
              <a:ext uri="{FF2B5EF4-FFF2-40B4-BE49-F238E27FC236}">
                <a16:creationId xmlns:a16="http://schemas.microsoft.com/office/drawing/2014/main" id="{34847279-E04B-28BB-E0FF-145534591142}"/>
              </a:ext>
            </a:extLst>
          </p:cNvPr>
          <p:cNvSpPr>
            <a:spLocks noGrp="1"/>
          </p:cNvSpPr>
          <p:nvPr>
            <p:ph type="sldNum" sz="quarter" idx="18"/>
          </p:nvPr>
        </p:nvSpPr>
        <p:spPr/>
        <p:txBody>
          <a:bodyPr/>
          <a:lstStyle/>
          <a:p>
            <a:fld id="{3A74F2AC-1E9A-41D4-8B35-A069FB343260}" type="slidenum">
              <a:rPr lang="en-GB" smtClean="0"/>
              <a:pPr/>
              <a:t>‹#›</a:t>
            </a:fld>
            <a:endParaRPr lang="en-GB"/>
          </a:p>
        </p:txBody>
      </p:sp>
      <p:sp>
        <p:nvSpPr>
          <p:cNvPr id="9" name="Title 8">
            <a:extLst>
              <a:ext uri="{FF2B5EF4-FFF2-40B4-BE49-F238E27FC236}">
                <a16:creationId xmlns:a16="http://schemas.microsoft.com/office/drawing/2014/main" id="{38E4611C-F265-A7C1-364C-5881F307877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59426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4211" y="1714501"/>
            <a:ext cx="2525712" cy="850899"/>
          </a:xfrm>
        </p:spPr>
        <p:txBody>
          <a:bodyPr tIns="0" r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2" y="2565400"/>
            <a:ext cx="2525712" cy="3378201"/>
          </a:xfrm>
          <a:solidFill>
            <a:schemeClr val="accent1"/>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Text Placeholder 2">
            <a:extLst>
              <a:ext uri="{FF2B5EF4-FFF2-40B4-BE49-F238E27FC236}">
                <a16:creationId xmlns:a16="http://schemas.microsoft.com/office/drawing/2014/main" id="{E8ACFE9F-384D-8B1A-9D0E-8876137976F3}"/>
              </a:ext>
            </a:extLst>
          </p:cNvPr>
          <p:cNvSpPr>
            <a:spLocks noGrp="1"/>
          </p:cNvSpPr>
          <p:nvPr>
            <p:ph type="body" idx="13" hasCustomPrompt="1"/>
          </p:nvPr>
        </p:nvSpPr>
        <p:spPr>
          <a:xfrm>
            <a:off x="3448046" y="1714501"/>
            <a:ext cx="2525712" cy="850899"/>
          </a:xfrm>
        </p:spPr>
        <p:txBody>
          <a:bodyPr tIns="0" rIns="0" anchor="t">
            <a:normAutofit/>
          </a:bodyPr>
          <a:lstStyle>
            <a:lvl1pPr marL="0" indent="0">
              <a:buNone/>
              <a:defRPr sz="1800" b="1" cap="none" spc="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27" name="Text Placeholder 2">
            <a:extLst>
              <a:ext uri="{FF2B5EF4-FFF2-40B4-BE49-F238E27FC236}">
                <a16:creationId xmlns:a16="http://schemas.microsoft.com/office/drawing/2014/main" id="{0E616BFA-EC98-D26B-7761-22ADD13E6F4B}"/>
              </a:ext>
            </a:extLst>
          </p:cNvPr>
          <p:cNvSpPr>
            <a:spLocks noGrp="1"/>
          </p:cNvSpPr>
          <p:nvPr>
            <p:ph type="body" idx="15" hasCustomPrompt="1"/>
          </p:nvPr>
        </p:nvSpPr>
        <p:spPr>
          <a:xfrm>
            <a:off x="6215061" y="1714501"/>
            <a:ext cx="2525712" cy="850899"/>
          </a:xfrm>
        </p:spPr>
        <p:txBody>
          <a:bodyPr tIns="0" r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29" name="Text Placeholder 2">
            <a:extLst>
              <a:ext uri="{FF2B5EF4-FFF2-40B4-BE49-F238E27FC236}">
                <a16:creationId xmlns:a16="http://schemas.microsoft.com/office/drawing/2014/main" id="{8984B1A7-4340-5D6D-F5D1-D982B155309C}"/>
              </a:ext>
            </a:extLst>
          </p:cNvPr>
          <p:cNvSpPr>
            <a:spLocks noGrp="1"/>
          </p:cNvSpPr>
          <p:nvPr>
            <p:ph type="body" idx="17" hasCustomPrompt="1"/>
          </p:nvPr>
        </p:nvSpPr>
        <p:spPr>
          <a:xfrm>
            <a:off x="8978896" y="1714501"/>
            <a:ext cx="2525712" cy="850899"/>
          </a:xfrm>
        </p:spPr>
        <p:txBody>
          <a:bodyPr tIns="0" r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pic>
        <p:nvPicPr>
          <p:cNvPr id="5" name="Graphic 4">
            <a:extLst>
              <a:ext uri="{FF2B5EF4-FFF2-40B4-BE49-F238E27FC236}">
                <a16:creationId xmlns:a16="http://schemas.microsoft.com/office/drawing/2014/main" id="{33AC2BE0-6F5A-4CD9-CCA4-5A71C259BD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BCDB2F73-00FC-A593-CC32-4CA0369085BC}"/>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85EC8C63-899C-96D6-BA01-CC9EB93F79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84D23BAF-6E4B-D118-2105-9B3715B3FD8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78AAFA28-B403-36FE-C62D-34465E01B9E8}"/>
              </a:ext>
            </a:extLst>
          </p:cNvPr>
          <p:cNvSpPr>
            <a:spLocks noGrp="1"/>
          </p:cNvSpPr>
          <p:nvPr>
            <p:ph type="ftr" sz="quarter" idx="19"/>
          </p:nvPr>
        </p:nvSpPr>
        <p:spPr/>
        <p:txBody>
          <a:bodyPr/>
          <a:lstStyle/>
          <a:p>
            <a:endParaRPr lang="en-GB"/>
          </a:p>
        </p:txBody>
      </p:sp>
      <p:sp>
        <p:nvSpPr>
          <p:cNvPr id="12" name="Slide Number Placeholder 11">
            <a:extLst>
              <a:ext uri="{FF2B5EF4-FFF2-40B4-BE49-F238E27FC236}">
                <a16:creationId xmlns:a16="http://schemas.microsoft.com/office/drawing/2014/main" id="{B5C5282B-DB52-402A-EF5A-368C216C9AD0}"/>
              </a:ext>
            </a:extLst>
          </p:cNvPr>
          <p:cNvSpPr>
            <a:spLocks noGrp="1"/>
          </p:cNvSpPr>
          <p:nvPr>
            <p:ph type="sldNum" sz="quarter" idx="20"/>
          </p:nvPr>
        </p:nvSpPr>
        <p:spPr/>
        <p:txBody>
          <a:bodyPr/>
          <a:lstStyle/>
          <a:p>
            <a:fld id="{3A74F2AC-1E9A-41D4-8B35-A069FB343260}" type="slidenum">
              <a:rPr lang="en-GB" smtClean="0"/>
              <a:pPr/>
              <a:t>‹#›</a:t>
            </a:fld>
            <a:endParaRPr lang="en-GB"/>
          </a:p>
        </p:txBody>
      </p:sp>
      <p:sp>
        <p:nvSpPr>
          <p:cNvPr id="8" name="Content Placeholder 3">
            <a:extLst>
              <a:ext uri="{FF2B5EF4-FFF2-40B4-BE49-F238E27FC236}">
                <a16:creationId xmlns:a16="http://schemas.microsoft.com/office/drawing/2014/main" id="{E4F2BE18-6782-FF02-8D98-50957ECCDEEA}"/>
              </a:ext>
            </a:extLst>
          </p:cNvPr>
          <p:cNvSpPr>
            <a:spLocks noGrp="1"/>
          </p:cNvSpPr>
          <p:nvPr>
            <p:ph sz="half" idx="21"/>
          </p:nvPr>
        </p:nvSpPr>
        <p:spPr>
          <a:xfrm>
            <a:off x="3448046" y="2565400"/>
            <a:ext cx="2525712" cy="3378201"/>
          </a:xfrm>
          <a:solidFill>
            <a:schemeClr val="accent2"/>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3">
            <a:extLst>
              <a:ext uri="{FF2B5EF4-FFF2-40B4-BE49-F238E27FC236}">
                <a16:creationId xmlns:a16="http://schemas.microsoft.com/office/drawing/2014/main" id="{3ABADCC8-3C30-F97F-C770-8A288F0CAA17}"/>
              </a:ext>
            </a:extLst>
          </p:cNvPr>
          <p:cNvSpPr>
            <a:spLocks noGrp="1"/>
          </p:cNvSpPr>
          <p:nvPr>
            <p:ph sz="half" idx="22"/>
          </p:nvPr>
        </p:nvSpPr>
        <p:spPr>
          <a:xfrm>
            <a:off x="6215061" y="2565400"/>
            <a:ext cx="2525712" cy="3378201"/>
          </a:xfrm>
          <a:solidFill>
            <a:schemeClr val="accent4"/>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3">
            <a:extLst>
              <a:ext uri="{FF2B5EF4-FFF2-40B4-BE49-F238E27FC236}">
                <a16:creationId xmlns:a16="http://schemas.microsoft.com/office/drawing/2014/main" id="{C947E93A-1E9A-AD91-22B5-36802B46C13C}"/>
              </a:ext>
            </a:extLst>
          </p:cNvPr>
          <p:cNvSpPr>
            <a:spLocks noGrp="1"/>
          </p:cNvSpPr>
          <p:nvPr>
            <p:ph sz="half" idx="23"/>
          </p:nvPr>
        </p:nvSpPr>
        <p:spPr>
          <a:xfrm>
            <a:off x="8978896" y="2565400"/>
            <a:ext cx="2525712" cy="3378201"/>
          </a:xfrm>
          <a:solidFill>
            <a:schemeClr val="accent3"/>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itle 13">
            <a:extLst>
              <a:ext uri="{FF2B5EF4-FFF2-40B4-BE49-F238E27FC236}">
                <a16:creationId xmlns:a16="http://schemas.microsoft.com/office/drawing/2014/main" id="{8BC73ED1-5B02-A926-5C29-63A14418CA7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18457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C2C1ED2-35FC-70A3-3C73-8F0E764B9A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7B6E1D71-87D1-CA35-D974-CF469DAD0DCA}"/>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F2B530D-5AC4-B67D-54F4-C5AE7D28F72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AB018D61-FC9E-6547-5398-CAAC68DC3A7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D56AE5E6-0AA8-DA07-A9C4-E41BA8A69B94}"/>
              </a:ext>
            </a:extLst>
          </p:cNvPr>
          <p:cNvSpPr>
            <a:spLocks noGrp="1"/>
          </p:cNvSpPr>
          <p:nvPr>
            <p:ph type="ftr" sz="quarter" idx="10"/>
          </p:nvPr>
        </p:nvSpPr>
        <p:spPr/>
        <p:txBody>
          <a:bodyPr/>
          <a:lstStyle/>
          <a:p>
            <a:endParaRPr lang="en-GB"/>
          </a:p>
        </p:txBody>
      </p:sp>
      <p:sp>
        <p:nvSpPr>
          <p:cNvPr id="10" name="Slide Number Placeholder 9">
            <a:extLst>
              <a:ext uri="{FF2B5EF4-FFF2-40B4-BE49-F238E27FC236}">
                <a16:creationId xmlns:a16="http://schemas.microsoft.com/office/drawing/2014/main" id="{60E35B1E-97FA-37B4-D2BF-1D3794897693}"/>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4" name="Title 3">
            <a:extLst>
              <a:ext uri="{FF2B5EF4-FFF2-40B4-BE49-F238E27FC236}">
                <a16:creationId xmlns:a16="http://schemas.microsoft.com/office/drawing/2014/main" id="{167B5797-69B0-38F3-FC86-D5EDB34720C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36096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AD7807A-3CC7-ADAE-93DA-86FE6975B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12DA71CF-E883-2B8E-D6CA-BC54AEDC0B30}"/>
              </a:ext>
            </a:extLst>
          </p:cNvPr>
          <p:cNvSpPr>
            <a:spLocks noGrp="1"/>
          </p:cNvSpPr>
          <p:nvPr>
            <p:ph type="ftr" sz="quarter" idx="10"/>
          </p:nvPr>
        </p:nvSpPr>
        <p:spPr/>
        <p:txBody>
          <a:bodyPr/>
          <a:lstStyle/>
          <a:p>
            <a:endParaRPr lang="en-GB"/>
          </a:p>
        </p:txBody>
      </p:sp>
      <p:sp>
        <p:nvSpPr>
          <p:cNvPr id="5" name="Slide Number Placeholder 4">
            <a:extLst>
              <a:ext uri="{FF2B5EF4-FFF2-40B4-BE49-F238E27FC236}">
                <a16:creationId xmlns:a16="http://schemas.microsoft.com/office/drawing/2014/main" id="{DEB72A90-4DF0-77EF-3118-E19CD996B1C4}"/>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552245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prstGeom prst="callout1">
            <a:avLst>
              <a:gd name="adj1" fmla="val -18"/>
              <a:gd name="adj2" fmla="val -54"/>
              <a:gd name="adj3" fmla="val 99955"/>
              <a:gd name="adj4" fmla="val -24"/>
            </a:avLst>
          </a:prstGeom>
          <a:ln w="12700">
            <a:solidFill>
              <a:schemeClr val="bg2"/>
            </a:solidFill>
          </a:ln>
        </p:spPr>
        <p:txBody>
          <a:bodyPr l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10">
            <a:extLst>
              <a:ext uri="{FF2B5EF4-FFF2-40B4-BE49-F238E27FC236}">
                <a16:creationId xmlns:a16="http://schemas.microsoft.com/office/drawing/2014/main" id="{6616D4C8-5E3C-F0CD-A980-B702104DCF42}"/>
              </a:ext>
            </a:extLst>
          </p:cNvPr>
          <p:cNvSpPr>
            <a:spLocks noGrp="1"/>
          </p:cNvSpPr>
          <p:nvPr>
            <p:ph sz="quarter" idx="13"/>
          </p:nvPr>
        </p:nvSpPr>
        <p:spPr>
          <a:xfrm>
            <a:off x="685801" y="1714500"/>
            <a:ext cx="7134224" cy="422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6" name="Group 5">
            <a:extLst>
              <a:ext uri="{FF2B5EF4-FFF2-40B4-BE49-F238E27FC236}">
                <a16:creationId xmlns:a16="http://schemas.microsoft.com/office/drawing/2014/main" id="{D67CBF95-73ED-4792-E239-EC82B9EC15D9}"/>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D1F75D2C-8217-3B87-FABD-22D567F14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856C7176-94A4-5308-B66A-3581FA0628A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6" name="Graphic 15">
            <a:extLst>
              <a:ext uri="{FF2B5EF4-FFF2-40B4-BE49-F238E27FC236}">
                <a16:creationId xmlns:a16="http://schemas.microsoft.com/office/drawing/2014/main" id="{0134F656-E849-1361-F987-4AC8102521B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D45FF388-46FF-A0BD-14B8-B986570D665A}"/>
              </a:ext>
            </a:extLst>
          </p:cNvPr>
          <p:cNvSpPr>
            <a:spLocks noGrp="1"/>
          </p:cNvSpPr>
          <p:nvPr>
            <p:ph type="ftr" sz="quarter" idx="28"/>
          </p:nvPr>
        </p:nvSpPr>
        <p:spPr/>
        <p:txBody>
          <a:bodyPr/>
          <a:lstStyle/>
          <a:p>
            <a:endParaRPr lang="en-GB"/>
          </a:p>
        </p:txBody>
      </p:sp>
      <p:sp>
        <p:nvSpPr>
          <p:cNvPr id="7" name="Slide Number Placeholder 6">
            <a:extLst>
              <a:ext uri="{FF2B5EF4-FFF2-40B4-BE49-F238E27FC236}">
                <a16:creationId xmlns:a16="http://schemas.microsoft.com/office/drawing/2014/main" id="{4C644963-F423-FDE5-7930-96A6B6182B7E}"/>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C5453D72-F899-5041-5B64-9F57197A9F1A}"/>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105103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Side Pan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DE04F-CC9E-604B-DFC4-C7065E66C0FD}"/>
              </a:ext>
            </a:extLst>
          </p:cNvPr>
          <p:cNvSpPr/>
          <p:nvPr userDrawn="1"/>
        </p:nvSpPr>
        <p:spPr>
          <a:xfrm>
            <a:off x="0" y="0"/>
            <a:ext cx="413385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2482F75-10AC-6FE7-9219-3184AC731D6D}"/>
              </a:ext>
            </a:extLst>
          </p:cNvPr>
          <p:cNvSpPr>
            <a:spLocks noGrp="1"/>
          </p:cNvSpPr>
          <p:nvPr>
            <p:ph type="title" hasCustomPrompt="1"/>
          </p:nvPr>
        </p:nvSpPr>
        <p:spPr>
          <a:xfrm>
            <a:off x="702469" y="914399"/>
            <a:ext cx="2926102" cy="2070101"/>
          </a:xfrm>
        </p:spPr>
        <p:txBody>
          <a:bodyPr lIns="0" anchor="b">
            <a:normAutofit/>
          </a:bodyPr>
          <a:lstStyle>
            <a:lvl1pPr>
              <a:defRPr sz="2800" cap="all" baseline="0">
                <a:solidFill>
                  <a:schemeClr val="accent5"/>
                </a:solidFill>
              </a:defRPr>
            </a:lvl1pPr>
          </a:lstStyle>
          <a:p>
            <a:r>
              <a:rPr lang="en-US"/>
              <a:t>CLICK TO EDIT MASTER TITLE STYLE</a:t>
            </a:r>
            <a:endParaRPr lang="en-GB"/>
          </a:p>
        </p:txBody>
      </p:sp>
      <p:sp>
        <p:nvSpPr>
          <p:cNvPr id="4" name="Text Placeholder 3">
            <a:extLst>
              <a:ext uri="{FF2B5EF4-FFF2-40B4-BE49-F238E27FC236}">
                <a16:creationId xmlns:a16="http://schemas.microsoft.com/office/drawing/2014/main" id="{DED08D95-250F-A8DF-A475-09F05F4988E6}"/>
              </a:ext>
            </a:extLst>
          </p:cNvPr>
          <p:cNvSpPr>
            <a:spLocks noGrp="1"/>
          </p:cNvSpPr>
          <p:nvPr>
            <p:ph type="body" sz="half" idx="2"/>
          </p:nvPr>
        </p:nvSpPr>
        <p:spPr>
          <a:xfrm>
            <a:off x="684213" y="3289301"/>
            <a:ext cx="2944358" cy="2654300"/>
          </a:xfrm>
        </p:spPr>
        <p:txBody>
          <a:bodyPr lIns="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ontent Placeholder 10">
            <a:extLst>
              <a:ext uri="{FF2B5EF4-FFF2-40B4-BE49-F238E27FC236}">
                <a16:creationId xmlns:a16="http://schemas.microsoft.com/office/drawing/2014/main" id="{DC2DE5C1-36F0-25F7-3DA1-8DBB766FF7EE}"/>
              </a:ext>
            </a:extLst>
          </p:cNvPr>
          <p:cNvSpPr>
            <a:spLocks noGrp="1"/>
          </p:cNvSpPr>
          <p:nvPr>
            <p:ph sz="quarter" idx="13"/>
          </p:nvPr>
        </p:nvSpPr>
        <p:spPr>
          <a:xfrm>
            <a:off x="4818063" y="1714500"/>
            <a:ext cx="6688137" cy="422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Graphic 4">
            <a:extLst>
              <a:ext uri="{FF2B5EF4-FFF2-40B4-BE49-F238E27FC236}">
                <a16:creationId xmlns:a16="http://schemas.microsoft.com/office/drawing/2014/main" id="{4B33D141-6119-60AD-5FF9-763AEBC45E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0D9AE01A-1145-101C-AB07-EFC6A2573961}"/>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905640C2-D48E-05F4-4E9E-EFD8460F84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3260E89-4FF7-8816-23A4-90F67973F9B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Footer Placeholder 5">
            <a:extLst>
              <a:ext uri="{FF2B5EF4-FFF2-40B4-BE49-F238E27FC236}">
                <a16:creationId xmlns:a16="http://schemas.microsoft.com/office/drawing/2014/main" id="{A4BF9E5B-3078-4D59-248A-BB045FC561E6}"/>
              </a:ext>
            </a:extLst>
          </p:cNvPr>
          <p:cNvSpPr>
            <a:spLocks noGrp="1"/>
          </p:cNvSpPr>
          <p:nvPr>
            <p:ph type="ftr" sz="quarter" idx="14"/>
          </p:nvPr>
        </p:nvSpPr>
        <p:spPr/>
        <p:txBody>
          <a:bodyPr/>
          <a:lstStyle>
            <a:lvl1pPr>
              <a:defRPr>
                <a:solidFill>
                  <a:schemeClr val="bg1"/>
                </a:solidFill>
              </a:defRPr>
            </a:lvl1pPr>
          </a:lstStyle>
          <a:p>
            <a:endParaRPr lang="en-GB"/>
          </a:p>
        </p:txBody>
      </p:sp>
      <p:sp>
        <p:nvSpPr>
          <p:cNvPr id="13" name="Slide Number Placeholder 12">
            <a:extLst>
              <a:ext uri="{FF2B5EF4-FFF2-40B4-BE49-F238E27FC236}">
                <a16:creationId xmlns:a16="http://schemas.microsoft.com/office/drawing/2014/main" id="{CCB71634-0D08-DB98-5565-08C483E710C9}"/>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766854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dark&#10;&#10;Description automatically generated">
            <a:extLst>
              <a:ext uri="{FF2B5EF4-FFF2-40B4-BE49-F238E27FC236}">
                <a16:creationId xmlns:a16="http://schemas.microsoft.com/office/drawing/2014/main" id="{D8AA99AB-A73A-CE04-8336-0AEA409C6F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13409"/>
            <a:ext cx="3683015" cy="5822951"/>
          </a:xfrm>
          <a:prstGeom prst="rect">
            <a:avLst/>
          </a:prstGeom>
        </p:spPr>
      </p:pic>
      <p:sp>
        <p:nvSpPr>
          <p:cNvPr id="8" name="Text Placeholder 7">
            <a:extLst>
              <a:ext uri="{FF2B5EF4-FFF2-40B4-BE49-F238E27FC236}">
                <a16:creationId xmlns:a16="http://schemas.microsoft.com/office/drawing/2014/main" id="{BA3281A2-EB54-0225-202E-C6D10220CC99}"/>
              </a:ext>
            </a:extLst>
          </p:cNvPr>
          <p:cNvSpPr>
            <a:spLocks noGrp="1"/>
          </p:cNvSpPr>
          <p:nvPr>
            <p:ph type="body" sz="quarter" idx="12" hasCustomPrompt="1"/>
          </p:nvPr>
        </p:nvSpPr>
        <p:spPr>
          <a:xfrm>
            <a:off x="4370389" y="2194414"/>
            <a:ext cx="5529262" cy="2247899"/>
          </a:xfrm>
        </p:spPr>
        <p:txBody>
          <a:bodyPr rIns="0">
            <a:normAutofit/>
          </a:bodyPr>
          <a:lstStyle>
            <a:lvl1pPr marL="0" indent="0">
              <a:buNone/>
              <a:defRPr sz="2400" b="1">
                <a:latin typeface="+mn-lt"/>
              </a:defRPr>
            </a:lvl1pPr>
          </a:lstStyle>
          <a:p>
            <a:pPr lvl="0"/>
            <a:r>
              <a:rPr lang="en-US"/>
              <a:t>“Click to add quote</a:t>
            </a:r>
            <a:endParaRPr lang="en-GB"/>
          </a:p>
        </p:txBody>
      </p:sp>
      <p:sp>
        <p:nvSpPr>
          <p:cNvPr id="9" name="Text Placeholder 7">
            <a:extLst>
              <a:ext uri="{FF2B5EF4-FFF2-40B4-BE49-F238E27FC236}">
                <a16:creationId xmlns:a16="http://schemas.microsoft.com/office/drawing/2014/main" id="{B4C3E6F5-4928-CEA7-1F9E-D43CAA4A11F0}"/>
              </a:ext>
            </a:extLst>
          </p:cNvPr>
          <p:cNvSpPr>
            <a:spLocks noGrp="1"/>
          </p:cNvSpPr>
          <p:nvPr>
            <p:ph type="body" sz="quarter" idx="13" hasCustomPrompt="1"/>
          </p:nvPr>
        </p:nvSpPr>
        <p:spPr>
          <a:xfrm>
            <a:off x="4370389" y="4442315"/>
            <a:ext cx="5529262" cy="383685"/>
          </a:xfrm>
        </p:spPr>
        <p:txBody>
          <a:bodyPr rIns="0">
            <a:normAutofit/>
          </a:bodyPr>
          <a:lstStyle>
            <a:lvl1pPr marL="0" indent="0">
              <a:buNone/>
              <a:defRPr sz="1400" b="1">
                <a:solidFill>
                  <a:schemeClr val="accent5"/>
                </a:solidFill>
              </a:defRPr>
            </a:lvl1pPr>
          </a:lstStyle>
          <a:p>
            <a:pPr lvl="0"/>
            <a:r>
              <a:rPr lang="en-US"/>
              <a:t>Click to add name / date</a:t>
            </a:r>
            <a:endParaRPr lang="en-GB"/>
          </a:p>
        </p:txBody>
      </p:sp>
      <p:pic>
        <p:nvPicPr>
          <p:cNvPr id="7" name="Graphic 6">
            <a:extLst>
              <a:ext uri="{FF2B5EF4-FFF2-40B4-BE49-F238E27FC236}">
                <a16:creationId xmlns:a16="http://schemas.microsoft.com/office/drawing/2014/main" id="{C1D4EAA8-76F9-D83C-637D-80D3E20172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p>
            <a:endParaRPr lang="en-GB"/>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1586277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bg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lvl1pPr>
              <a:defRPr>
                <a:solidFill>
                  <a:schemeClr val="bg1"/>
                </a:solidFill>
              </a:defRPr>
            </a:lvl1pPr>
          </a:lstStyle>
          <a:p>
            <a:endParaRPr lang="en-GB"/>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pic>
        <p:nvPicPr>
          <p:cNvPr id="4" name="Picture 3">
            <a:extLst>
              <a:ext uri="{FF2B5EF4-FFF2-40B4-BE49-F238E27FC236}">
                <a16:creationId xmlns:a16="http://schemas.microsoft.com/office/drawing/2014/main" id="{AB66D180-9104-4B63-DF4F-7F6BA00B5A7F}"/>
              </a:ext>
            </a:extLst>
          </p:cNvPr>
          <p:cNvPicPr>
            <a:picLocks noChangeAspect="1"/>
          </p:cNvPicPr>
          <p:nvPr userDrawn="1"/>
        </p:nvPicPr>
        <p:blipFill>
          <a:blip r:embed="rId4"/>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51250852-5474-1AD0-AF6A-3C7BFCB55196}"/>
              </a:ext>
            </a:extLst>
          </p:cNvPr>
          <p:cNvGrpSpPr/>
          <p:nvPr userDrawn="1"/>
        </p:nvGrpSpPr>
        <p:grpSpPr>
          <a:xfrm>
            <a:off x="396115" y="1529842"/>
            <a:ext cx="2921000" cy="3798317"/>
            <a:chOff x="473074" y="2811493"/>
            <a:chExt cx="1787526" cy="2324406"/>
          </a:xfrm>
          <a:solidFill>
            <a:schemeClr val="accent5"/>
          </a:solidFill>
        </p:grpSpPr>
        <p:sp>
          <p:nvSpPr>
            <p:cNvPr id="22" name="Freeform: Shape 21">
              <a:extLst>
                <a:ext uri="{FF2B5EF4-FFF2-40B4-BE49-F238E27FC236}">
                  <a16:creationId xmlns:a16="http://schemas.microsoft.com/office/drawing/2014/main" id="{3CF7EA71-474D-FD39-1219-A08B11E68E5E}"/>
                </a:ext>
              </a:extLst>
            </p:cNvPr>
            <p:cNvSpPr/>
            <p:nvPr/>
          </p:nvSpPr>
          <p:spPr>
            <a:xfrm rot="10800000">
              <a:off x="1479550" y="3586295"/>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9" y="124947"/>
                    <a:pt x="62779" y="186919"/>
                  </a:cubicBezTo>
                  <a:close/>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1F62EB29-6BDA-F20F-9120-48B69F6D4C5B}"/>
                </a:ext>
              </a:extLst>
            </p:cNvPr>
            <p:cNvSpPr/>
            <p:nvPr/>
          </p:nvSpPr>
          <p:spPr>
            <a:xfrm>
              <a:off x="473074" y="2811493"/>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8" y="124947"/>
                    <a:pt x="62779" y="186919"/>
                  </a:cubicBezTo>
                  <a:close/>
                </a:path>
              </a:pathLst>
            </a:custGeom>
            <a:grpFill/>
            <a:ln w="9525" cap="flat">
              <a:noFill/>
              <a:prstDash val="solid"/>
              <a:miter/>
            </a:ln>
          </p:spPr>
          <p:txBody>
            <a:bodyPr rtlCol="0" anchor="ctr"/>
            <a:lstStyle/>
            <a:p>
              <a:endParaRPr lang="en-GB"/>
            </a:p>
          </p:txBody>
        </p:sp>
      </p:grpSp>
      <p:sp>
        <p:nvSpPr>
          <p:cNvPr id="5" name="Text Placeholder 7">
            <a:extLst>
              <a:ext uri="{FF2B5EF4-FFF2-40B4-BE49-F238E27FC236}">
                <a16:creationId xmlns:a16="http://schemas.microsoft.com/office/drawing/2014/main" id="{310760D4-18CB-4013-09C9-F792DBAADD18}"/>
              </a:ext>
            </a:extLst>
          </p:cNvPr>
          <p:cNvSpPr>
            <a:spLocks noGrp="1"/>
          </p:cNvSpPr>
          <p:nvPr>
            <p:ph type="body" sz="quarter" idx="12" hasCustomPrompt="1"/>
          </p:nvPr>
        </p:nvSpPr>
        <p:spPr>
          <a:xfrm>
            <a:off x="4133850" y="2194414"/>
            <a:ext cx="5529263" cy="2247899"/>
          </a:xfrm>
        </p:spPr>
        <p:txBody>
          <a:bodyPr rIns="0">
            <a:normAutofit/>
          </a:bodyPr>
          <a:lstStyle>
            <a:lvl1pPr marL="0" indent="0">
              <a:buNone/>
              <a:defRPr sz="2400" b="1">
                <a:solidFill>
                  <a:schemeClr val="bg1"/>
                </a:solidFill>
                <a:latin typeface="+mn-lt"/>
              </a:defRPr>
            </a:lvl1pPr>
          </a:lstStyle>
          <a:p>
            <a:pPr lvl="0"/>
            <a:r>
              <a:rPr lang="en-US"/>
              <a:t>“Click to add quote</a:t>
            </a:r>
            <a:endParaRPr lang="en-GB"/>
          </a:p>
        </p:txBody>
      </p:sp>
      <p:sp>
        <p:nvSpPr>
          <p:cNvPr id="7" name="Text Placeholder 7">
            <a:extLst>
              <a:ext uri="{FF2B5EF4-FFF2-40B4-BE49-F238E27FC236}">
                <a16:creationId xmlns:a16="http://schemas.microsoft.com/office/drawing/2014/main" id="{1AFCDBBA-D8CC-3BFF-EEA6-90A3B118D1A0}"/>
              </a:ext>
            </a:extLst>
          </p:cNvPr>
          <p:cNvSpPr>
            <a:spLocks noGrp="1"/>
          </p:cNvSpPr>
          <p:nvPr>
            <p:ph type="body" sz="quarter" idx="13" hasCustomPrompt="1"/>
          </p:nvPr>
        </p:nvSpPr>
        <p:spPr>
          <a:xfrm>
            <a:off x="4133850" y="4442315"/>
            <a:ext cx="5529263" cy="383685"/>
          </a:xfrm>
        </p:spPr>
        <p:txBody>
          <a:bodyPr rIns="0">
            <a:normAutofit/>
          </a:bodyPr>
          <a:lstStyle>
            <a:lvl1pPr marL="0" indent="0">
              <a:buNone/>
              <a:defRPr sz="1400" b="1">
                <a:solidFill>
                  <a:schemeClr val="bg1"/>
                </a:solidFill>
              </a:defRPr>
            </a:lvl1pPr>
          </a:lstStyle>
          <a:p>
            <a:pPr lvl="0"/>
            <a:r>
              <a:rPr lang="en-US"/>
              <a:t>Click to add name / date</a:t>
            </a:r>
            <a:endParaRPr lang="en-GB"/>
          </a:p>
        </p:txBody>
      </p:sp>
    </p:spTree>
    <p:extLst>
      <p:ext uri="{BB962C8B-B14F-4D97-AF65-F5344CB8AC3E}">
        <p14:creationId xmlns:p14="http://schemas.microsoft.com/office/powerpoint/2010/main" val="1590509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Phase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F6E181-E5D4-FE6C-E4D5-F0841C8003AC}"/>
              </a:ext>
            </a:extLst>
          </p:cNvPr>
          <p:cNvGrpSpPr/>
          <p:nvPr userDrawn="1"/>
        </p:nvGrpSpPr>
        <p:grpSpPr>
          <a:xfrm>
            <a:off x="-38101" y="1714500"/>
            <a:ext cx="12268201" cy="5172074"/>
            <a:chOff x="-38101" y="1714500"/>
            <a:chExt cx="12268201" cy="4013147"/>
          </a:xfrm>
        </p:grpSpPr>
        <p:sp>
          <p:nvSpPr>
            <p:cNvPr id="5" name="Rectangle 4">
              <a:extLst>
                <a:ext uri="{FF2B5EF4-FFF2-40B4-BE49-F238E27FC236}">
                  <a16:creationId xmlns:a16="http://schemas.microsoft.com/office/drawing/2014/main" id="{D373587E-5882-79A4-6830-DB321C87E463}"/>
                </a:ext>
              </a:extLst>
            </p:cNvPr>
            <p:cNvSpPr/>
            <p:nvPr userDrawn="1"/>
          </p:nvSpPr>
          <p:spPr>
            <a:xfrm>
              <a:off x="-38100" y="1714500"/>
              <a:ext cx="6134100" cy="1995488"/>
            </a:xfrm>
            <a:prstGeom prst="rec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1A35982-6584-6162-1263-0A79C87F4697}"/>
                </a:ext>
              </a:extLst>
            </p:cNvPr>
            <p:cNvSpPr/>
            <p:nvPr userDrawn="1"/>
          </p:nvSpPr>
          <p:spPr>
            <a:xfrm>
              <a:off x="6096000" y="1714500"/>
              <a:ext cx="6134100" cy="1995488"/>
            </a:xfrm>
            <a:prstGeom prst="rect">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88121B0-5732-CB0C-6BFA-7B9321E9D765}"/>
                </a:ext>
              </a:extLst>
            </p:cNvPr>
            <p:cNvSpPr/>
            <p:nvPr userDrawn="1"/>
          </p:nvSpPr>
          <p:spPr>
            <a:xfrm>
              <a:off x="-38101" y="3709987"/>
              <a:ext cx="6219825" cy="2017660"/>
            </a:xfrm>
            <a:prstGeom prst="rect">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6BF346C-30F2-ED7E-93D6-178A62C415A6}"/>
                </a:ext>
              </a:extLst>
            </p:cNvPr>
            <p:cNvSpPr/>
            <p:nvPr userDrawn="1"/>
          </p:nvSpPr>
          <p:spPr>
            <a:xfrm>
              <a:off x="6096000" y="3709987"/>
              <a:ext cx="6134100" cy="2017660"/>
            </a:xfrm>
            <a:prstGeom prst="rect">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9">
            <a:extLst>
              <a:ext uri="{FF2B5EF4-FFF2-40B4-BE49-F238E27FC236}">
                <a16:creationId xmlns:a16="http://schemas.microsoft.com/office/drawing/2014/main" id="{373A053B-073E-C2DD-9A94-37F792AF136F}"/>
              </a:ext>
            </a:extLst>
          </p:cNvPr>
          <p:cNvPicPr>
            <a:picLocks noChangeAspect="1"/>
          </p:cNvPicPr>
          <p:nvPr userDrawn="1"/>
        </p:nvPicPr>
        <p:blipFill>
          <a:blip r:embed="rId2"/>
          <a:stretch>
            <a:fillRect/>
          </a:stretch>
        </p:blipFill>
        <p:spPr>
          <a:xfrm>
            <a:off x="10522528" y="6118859"/>
            <a:ext cx="983672" cy="573779"/>
          </a:xfrm>
          <a:prstGeom prst="rect">
            <a:avLst/>
          </a:prstGeom>
        </p:spPr>
      </p:pic>
      <p:sp>
        <p:nvSpPr>
          <p:cNvPr id="12" name="Text Placeholder 2">
            <a:extLst>
              <a:ext uri="{FF2B5EF4-FFF2-40B4-BE49-F238E27FC236}">
                <a16:creationId xmlns:a16="http://schemas.microsoft.com/office/drawing/2014/main" id="{01046308-22FE-0D1B-6243-252814E0184D}"/>
              </a:ext>
            </a:extLst>
          </p:cNvPr>
          <p:cNvSpPr>
            <a:spLocks noGrp="1"/>
          </p:cNvSpPr>
          <p:nvPr>
            <p:ph type="body" idx="1" hasCustomPrompt="1"/>
          </p:nvPr>
        </p:nvSpPr>
        <p:spPr>
          <a:xfrm>
            <a:off x="685801"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19" name="Text Placeholder 2">
            <a:extLst>
              <a:ext uri="{FF2B5EF4-FFF2-40B4-BE49-F238E27FC236}">
                <a16:creationId xmlns:a16="http://schemas.microsoft.com/office/drawing/2014/main" id="{C3DE57EE-AB76-0C06-67BE-C43D94027269}"/>
              </a:ext>
            </a:extLst>
          </p:cNvPr>
          <p:cNvSpPr>
            <a:spLocks noGrp="1"/>
          </p:cNvSpPr>
          <p:nvPr>
            <p:ph type="body" idx="12" hasCustomPrompt="1"/>
          </p:nvPr>
        </p:nvSpPr>
        <p:spPr>
          <a:xfrm>
            <a:off x="6597650"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20" name="Text Placeholder 2">
            <a:extLst>
              <a:ext uri="{FF2B5EF4-FFF2-40B4-BE49-F238E27FC236}">
                <a16:creationId xmlns:a16="http://schemas.microsoft.com/office/drawing/2014/main" id="{A14E12DD-4D08-BA70-FC53-65D4B126D1EC}"/>
              </a:ext>
            </a:extLst>
          </p:cNvPr>
          <p:cNvSpPr>
            <a:spLocks noGrp="1"/>
          </p:cNvSpPr>
          <p:nvPr>
            <p:ph type="body" idx="13" hasCustomPrompt="1"/>
          </p:nvPr>
        </p:nvSpPr>
        <p:spPr>
          <a:xfrm>
            <a:off x="685801"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21" name="Text Placeholder 2">
            <a:extLst>
              <a:ext uri="{FF2B5EF4-FFF2-40B4-BE49-F238E27FC236}">
                <a16:creationId xmlns:a16="http://schemas.microsoft.com/office/drawing/2014/main" id="{EF39661C-9FFC-3966-DFF5-3EC05C349697}"/>
              </a:ext>
            </a:extLst>
          </p:cNvPr>
          <p:cNvSpPr>
            <a:spLocks noGrp="1"/>
          </p:cNvSpPr>
          <p:nvPr>
            <p:ph type="body" idx="14" hasCustomPrompt="1"/>
          </p:nvPr>
        </p:nvSpPr>
        <p:spPr>
          <a:xfrm>
            <a:off x="6597650"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24" name="Text Placeholder 23">
            <a:extLst>
              <a:ext uri="{FF2B5EF4-FFF2-40B4-BE49-F238E27FC236}">
                <a16:creationId xmlns:a16="http://schemas.microsoft.com/office/drawing/2014/main" id="{B3561547-413D-2674-0191-6C11A24EE1F7}"/>
              </a:ext>
            </a:extLst>
          </p:cNvPr>
          <p:cNvSpPr>
            <a:spLocks noGrp="1"/>
          </p:cNvSpPr>
          <p:nvPr>
            <p:ph type="body" sz="quarter" idx="15"/>
          </p:nvPr>
        </p:nvSpPr>
        <p:spPr>
          <a:xfrm>
            <a:off x="68580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p:txBody>
      </p:sp>
      <p:sp>
        <p:nvSpPr>
          <p:cNvPr id="26" name="Text Placeholder 23">
            <a:extLst>
              <a:ext uri="{FF2B5EF4-FFF2-40B4-BE49-F238E27FC236}">
                <a16:creationId xmlns:a16="http://schemas.microsoft.com/office/drawing/2014/main" id="{0D6ACD37-7FF4-F891-DD18-A6D7A5683A5B}"/>
              </a:ext>
            </a:extLst>
          </p:cNvPr>
          <p:cNvSpPr>
            <a:spLocks noGrp="1"/>
          </p:cNvSpPr>
          <p:nvPr>
            <p:ph type="body" sz="quarter" idx="16"/>
          </p:nvPr>
        </p:nvSpPr>
        <p:spPr>
          <a:xfrm>
            <a:off x="659765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p:txBody>
      </p:sp>
      <p:sp>
        <p:nvSpPr>
          <p:cNvPr id="27" name="Text Placeholder 23">
            <a:extLst>
              <a:ext uri="{FF2B5EF4-FFF2-40B4-BE49-F238E27FC236}">
                <a16:creationId xmlns:a16="http://schemas.microsoft.com/office/drawing/2014/main" id="{2812F92D-BDDE-A024-66B2-2A1F6D7CF89E}"/>
              </a:ext>
            </a:extLst>
          </p:cNvPr>
          <p:cNvSpPr>
            <a:spLocks noGrp="1"/>
          </p:cNvSpPr>
          <p:nvPr>
            <p:ph type="body" sz="quarter" idx="17"/>
          </p:nvPr>
        </p:nvSpPr>
        <p:spPr>
          <a:xfrm>
            <a:off x="68580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endParaRPr lang="en-GB"/>
          </a:p>
        </p:txBody>
      </p:sp>
      <p:sp>
        <p:nvSpPr>
          <p:cNvPr id="28" name="Text Placeholder 23">
            <a:extLst>
              <a:ext uri="{FF2B5EF4-FFF2-40B4-BE49-F238E27FC236}">
                <a16:creationId xmlns:a16="http://schemas.microsoft.com/office/drawing/2014/main" id="{15DFA29B-FFD8-1024-C536-AFC2527ADF17}"/>
              </a:ext>
            </a:extLst>
          </p:cNvPr>
          <p:cNvSpPr>
            <a:spLocks noGrp="1"/>
          </p:cNvSpPr>
          <p:nvPr>
            <p:ph type="body" sz="quarter" idx="18"/>
          </p:nvPr>
        </p:nvSpPr>
        <p:spPr>
          <a:xfrm>
            <a:off x="659765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endParaRPr lang="en-GB"/>
          </a:p>
        </p:txBody>
      </p:sp>
      <p:grpSp>
        <p:nvGrpSpPr>
          <p:cNvPr id="11" name="Group 10">
            <a:extLst>
              <a:ext uri="{FF2B5EF4-FFF2-40B4-BE49-F238E27FC236}">
                <a16:creationId xmlns:a16="http://schemas.microsoft.com/office/drawing/2014/main" id="{2DB7C304-E0ED-CBBF-04CD-A44CA1DDC7C4}"/>
              </a:ext>
            </a:extLst>
          </p:cNvPr>
          <p:cNvGrpSpPr/>
          <p:nvPr userDrawn="1"/>
        </p:nvGrpSpPr>
        <p:grpSpPr>
          <a:xfrm>
            <a:off x="11236328" y="0"/>
            <a:ext cx="280986" cy="1282539"/>
            <a:chOff x="11222692" y="155575"/>
            <a:chExt cx="280986" cy="1282539"/>
          </a:xfrm>
          <a:solidFill>
            <a:schemeClr val="accent1"/>
          </a:solidFill>
        </p:grpSpPr>
        <p:pic>
          <p:nvPicPr>
            <p:cNvPr id="13" name="Graphic 12">
              <a:extLst>
                <a:ext uri="{FF2B5EF4-FFF2-40B4-BE49-F238E27FC236}">
                  <a16:creationId xmlns:a16="http://schemas.microsoft.com/office/drawing/2014/main" id="{626F555F-BD51-8512-4FF7-3382303B47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16EEEEFB-2360-3989-A2BE-1812A0F7101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Footer Placeholder 14">
            <a:extLst>
              <a:ext uri="{FF2B5EF4-FFF2-40B4-BE49-F238E27FC236}">
                <a16:creationId xmlns:a16="http://schemas.microsoft.com/office/drawing/2014/main" id="{2BF3C1AF-9C7F-67FE-61CF-B368AE24BFD7}"/>
              </a:ext>
            </a:extLst>
          </p:cNvPr>
          <p:cNvSpPr>
            <a:spLocks noGrp="1"/>
          </p:cNvSpPr>
          <p:nvPr>
            <p:ph type="ftr" sz="quarter" idx="19"/>
          </p:nvPr>
        </p:nvSpPr>
        <p:spPr/>
        <p:txBody>
          <a:bodyPr/>
          <a:lstStyle>
            <a:lvl1pPr>
              <a:defRPr>
                <a:solidFill>
                  <a:schemeClr val="bg1"/>
                </a:solidFill>
              </a:defRPr>
            </a:lvl1pPr>
          </a:lstStyle>
          <a:p>
            <a:endParaRPr lang="en-GB"/>
          </a:p>
        </p:txBody>
      </p:sp>
      <p:sp>
        <p:nvSpPr>
          <p:cNvPr id="16" name="Slide Number Placeholder 15">
            <a:extLst>
              <a:ext uri="{FF2B5EF4-FFF2-40B4-BE49-F238E27FC236}">
                <a16:creationId xmlns:a16="http://schemas.microsoft.com/office/drawing/2014/main" id="{BF5B6266-0F0D-D91C-A7B5-809DFD99638B}"/>
              </a:ext>
            </a:extLst>
          </p:cNvPr>
          <p:cNvSpPr>
            <a:spLocks noGrp="1"/>
          </p:cNvSpPr>
          <p:nvPr>
            <p:ph type="sldNum" sz="quarter" idx="20"/>
          </p:nvPr>
        </p:nvSpPr>
        <p:spPr/>
        <p:txBody>
          <a:bodyPr/>
          <a:lstStyle>
            <a:lvl1pPr>
              <a:defRPr>
                <a:solidFill>
                  <a:schemeClr val="bg1"/>
                </a:solidFill>
              </a:defRPr>
            </a:lvl1p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4542DB06-FACB-7821-A97F-92F39FB399C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11039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5963C4-2BE4-8A49-5154-331559506B2A}"/>
              </a:ext>
            </a:extLst>
          </p:cNvPr>
          <p:cNvSpPr>
            <a:spLocks noGrp="1"/>
          </p:cNvSpPr>
          <p:nvPr>
            <p:ph type="pic" idx="1"/>
          </p:nvPr>
        </p:nvSpPr>
        <p:spPr>
          <a:xfrm>
            <a:off x="0" y="0"/>
            <a:ext cx="7135813" cy="6857999"/>
          </a:xfrm>
          <a:solidFill>
            <a:schemeClr val="tx1">
              <a:lumMod val="20000"/>
              <a:lumOff val="80000"/>
            </a:schemeClr>
          </a:solidFill>
        </p:spPr>
        <p:txBody>
          <a:bodyPr bIns="1224000" anchor="ctr">
            <a:normAutofit/>
          </a:bodyPr>
          <a:lstStyle>
            <a:lvl1pPr marL="0" indent="0" algn="ctr">
              <a:buNone/>
              <a:defRPr sz="2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6" name="Text Placeholder 9">
            <a:extLst>
              <a:ext uri="{FF2B5EF4-FFF2-40B4-BE49-F238E27FC236}">
                <a16:creationId xmlns:a16="http://schemas.microsoft.com/office/drawing/2014/main" id="{38F4B474-B193-ADA1-885F-E0D77103A6E2}"/>
              </a:ext>
            </a:extLst>
          </p:cNvPr>
          <p:cNvSpPr>
            <a:spLocks noGrp="1"/>
          </p:cNvSpPr>
          <p:nvPr>
            <p:ph type="body" sz="quarter" idx="14" hasCustomPrompt="1"/>
          </p:nvPr>
        </p:nvSpPr>
        <p:spPr>
          <a:xfrm>
            <a:off x="0" y="5435600"/>
            <a:ext cx="7135813"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a:t>Do not enter text into this placeholder. This will not show up when presenting. </a:t>
            </a:r>
          </a:p>
        </p:txBody>
      </p:sp>
      <p:sp>
        <p:nvSpPr>
          <p:cNvPr id="2" name="Title 1">
            <a:extLst>
              <a:ext uri="{FF2B5EF4-FFF2-40B4-BE49-F238E27FC236}">
                <a16:creationId xmlns:a16="http://schemas.microsoft.com/office/drawing/2014/main" id="{F0A6E472-B38C-C109-1A8A-E3819EF1B603}"/>
              </a:ext>
            </a:extLst>
          </p:cNvPr>
          <p:cNvSpPr>
            <a:spLocks noGrp="1"/>
          </p:cNvSpPr>
          <p:nvPr>
            <p:ph type="title" hasCustomPrompt="1"/>
          </p:nvPr>
        </p:nvSpPr>
        <p:spPr>
          <a:xfrm>
            <a:off x="7820025" y="1722661"/>
            <a:ext cx="3686175" cy="1987327"/>
          </a:xfrm>
        </p:spPr>
        <p:txBody>
          <a:bodyPr lIns="0" anchor="b"/>
          <a:lstStyle>
            <a:lvl1pPr>
              <a:defRPr sz="3200" cap="all" baseline="0"/>
            </a:lvl1pPr>
          </a:lstStyle>
          <a:p>
            <a:r>
              <a:rPr lang="en-US"/>
              <a:t>CLICK TO EDIT MASTER TITLE STYLE</a:t>
            </a:r>
            <a:endParaRPr lang="en-GB"/>
          </a:p>
        </p:txBody>
      </p:sp>
      <p:sp>
        <p:nvSpPr>
          <p:cNvPr id="4" name="Text Placeholder 3">
            <a:extLst>
              <a:ext uri="{FF2B5EF4-FFF2-40B4-BE49-F238E27FC236}">
                <a16:creationId xmlns:a16="http://schemas.microsoft.com/office/drawing/2014/main" id="{29BC8271-20AF-BC16-21DD-D105DCC95FB2}"/>
              </a:ext>
            </a:extLst>
          </p:cNvPr>
          <p:cNvSpPr>
            <a:spLocks noGrp="1"/>
          </p:cNvSpPr>
          <p:nvPr>
            <p:ph type="body" sz="half" idx="2"/>
          </p:nvPr>
        </p:nvSpPr>
        <p:spPr>
          <a:xfrm>
            <a:off x="7820025" y="3956274"/>
            <a:ext cx="3686175" cy="1987327"/>
          </a:xfrm>
        </p:spPr>
        <p:txBody>
          <a:bodyPr l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Graphic 8">
            <a:extLst>
              <a:ext uri="{FF2B5EF4-FFF2-40B4-BE49-F238E27FC236}">
                <a16:creationId xmlns:a16="http://schemas.microsoft.com/office/drawing/2014/main" id="{01F412B3-1898-9E10-2720-3B2302890D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4843B916-36BE-6985-EE30-8F683D1D25A0}"/>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70B607D0-D082-8223-0ABF-40723A02D7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4B18141-557E-CF6B-12DA-9D8967356DEF}"/>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DF53666F-315E-2AE5-5FBF-9CDB2F9DB04A}"/>
              </a:ext>
            </a:extLst>
          </p:cNvPr>
          <p:cNvSpPr>
            <a:spLocks noGrp="1"/>
          </p:cNvSpPr>
          <p:nvPr>
            <p:ph type="ftr" sz="quarter" idx="10"/>
          </p:nvPr>
        </p:nvSpPr>
        <p:spPr/>
        <p:txBody>
          <a:bodyPr/>
          <a:lstStyle>
            <a:lvl1pPr>
              <a:defRPr>
                <a:solidFill>
                  <a:schemeClr val="bg1"/>
                </a:solidFill>
              </a:defRPr>
            </a:lvl1pPr>
          </a:lstStyle>
          <a:p>
            <a:endParaRPr lang="en-GB"/>
          </a:p>
        </p:txBody>
      </p:sp>
      <p:sp>
        <p:nvSpPr>
          <p:cNvPr id="12" name="Slide Number Placeholder 11">
            <a:extLst>
              <a:ext uri="{FF2B5EF4-FFF2-40B4-BE49-F238E27FC236}">
                <a16:creationId xmlns:a16="http://schemas.microsoft.com/office/drawing/2014/main" id="{C5B956D2-FF6B-FB30-5391-B39DA67FC04D}"/>
              </a:ext>
            </a:extLst>
          </p:cNvPr>
          <p:cNvSpPr>
            <a:spLocks noGrp="1"/>
          </p:cNvSpPr>
          <p:nvPr>
            <p:ph type="sldNum" sz="quarter" idx="11"/>
          </p:nvPr>
        </p:nvSpPr>
        <p:spPr/>
        <p:txBody>
          <a:bodyPr/>
          <a:lstStyle>
            <a:lvl1pPr>
              <a:defRPr>
                <a:solidFill>
                  <a:schemeClr val="bg1"/>
                </a:solidFill>
              </a:defRPr>
            </a:lvl1pPr>
          </a:lstStyle>
          <a:p>
            <a:fld id="{3A74F2AC-1E9A-41D4-8B35-A069FB343260}" type="slidenum">
              <a:rPr lang="en-GB" smtClean="0"/>
              <a:pPr/>
              <a:t>‹#›</a:t>
            </a:fld>
            <a:endParaRPr lang="en-GB"/>
          </a:p>
        </p:txBody>
      </p:sp>
      <p:grpSp>
        <p:nvGrpSpPr>
          <p:cNvPr id="7" name="Group 6">
            <a:extLst>
              <a:ext uri="{FF2B5EF4-FFF2-40B4-BE49-F238E27FC236}">
                <a16:creationId xmlns:a16="http://schemas.microsoft.com/office/drawing/2014/main" id="{C7627C47-D7CF-5D6D-0DA2-D56D875DAA11}"/>
              </a:ext>
            </a:extLst>
          </p:cNvPr>
          <p:cNvGrpSpPr/>
          <p:nvPr userDrawn="1"/>
        </p:nvGrpSpPr>
        <p:grpSpPr>
          <a:xfrm>
            <a:off x="-1518920" y="0"/>
            <a:ext cx="1248590" cy="3843947"/>
            <a:chOff x="-2206171" y="0"/>
            <a:chExt cx="1973942" cy="3614166"/>
          </a:xfrm>
        </p:grpSpPr>
        <p:sp>
          <p:nvSpPr>
            <p:cNvPr id="13" name="Rectangle 12">
              <a:extLst>
                <a:ext uri="{FF2B5EF4-FFF2-40B4-BE49-F238E27FC236}">
                  <a16:creationId xmlns:a16="http://schemas.microsoft.com/office/drawing/2014/main" id="{186A5F66-43F3-AA4A-39B3-CCB4BB3C3013}"/>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4" name="Rectangle 13">
              <a:extLst>
                <a:ext uri="{FF2B5EF4-FFF2-40B4-BE49-F238E27FC236}">
                  <a16:creationId xmlns:a16="http://schemas.microsoft.com/office/drawing/2014/main" id="{F749C2E6-9B7A-F9FC-F1C2-213371FBF837}"/>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a:solidFill>
                  <a:schemeClr val="tx1"/>
                </a:solidFill>
              </a:endParaRPr>
            </a:p>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a:p>
              <a:endParaRPr lang="en-GB" sz="900">
                <a:solidFill>
                  <a:schemeClr val="tx1"/>
                </a:solidFill>
              </a:endParaRPr>
            </a:p>
          </p:txBody>
        </p:sp>
      </p:grpSp>
    </p:spTree>
    <p:extLst>
      <p:ext uri="{BB962C8B-B14F-4D97-AF65-F5344CB8AC3E}">
        <p14:creationId xmlns:p14="http://schemas.microsoft.com/office/powerpoint/2010/main" val="26918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Thankyou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044FEA-3420-3365-5C7F-8D55D1AE74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0" name="Freeform: Shape 19">
            <a:extLst>
              <a:ext uri="{FF2B5EF4-FFF2-40B4-BE49-F238E27FC236}">
                <a16:creationId xmlns:a16="http://schemas.microsoft.com/office/drawing/2014/main" id="{4422479C-507E-B87F-5466-445E2536DF4D}"/>
              </a:ext>
            </a:extLst>
          </p:cNvPr>
          <p:cNvSpPr>
            <a:spLocks/>
          </p:cNvSpPr>
          <p:nvPr userDrawn="1"/>
        </p:nvSpPr>
        <p:spPr>
          <a:xfrm>
            <a:off x="0" y="1"/>
            <a:ext cx="12184379" cy="6832602"/>
          </a:xfrm>
          <a:custGeom>
            <a:avLst/>
            <a:gdLst>
              <a:gd name="connsiteX0" fmla="*/ 6871216 w 12184379"/>
              <a:gd name="connsiteY0" fmla="*/ 6386557 h 6832602"/>
              <a:gd name="connsiteX1" fmla="*/ 6954027 w 12184379"/>
              <a:gd name="connsiteY1" fmla="*/ 6832602 h 6832602"/>
              <a:gd name="connsiteX2" fmla="*/ 6676616 w 12184379"/>
              <a:gd name="connsiteY2" fmla="*/ 6832602 h 6832602"/>
              <a:gd name="connsiteX3" fmla="*/ 4641471 w 12184379"/>
              <a:gd name="connsiteY3" fmla="*/ 6386557 h 6832602"/>
              <a:gd name="connsiteX4" fmla="*/ 4837046 w 12184379"/>
              <a:gd name="connsiteY4" fmla="*/ 6832602 h 6832602"/>
              <a:gd name="connsiteX5" fmla="*/ 4558078 w 12184379"/>
              <a:gd name="connsiteY5" fmla="*/ 6832602 h 6832602"/>
              <a:gd name="connsiteX6" fmla="*/ 10994765 w 12184379"/>
              <a:gd name="connsiteY6" fmla="*/ 5475866 h 6832602"/>
              <a:gd name="connsiteX7" fmla="*/ 12184379 w 12184379"/>
              <a:gd name="connsiteY7" fmla="*/ 5475866 h 6832602"/>
              <a:gd name="connsiteX8" fmla="*/ 12184379 w 12184379"/>
              <a:gd name="connsiteY8" fmla="*/ 6832602 h 6832602"/>
              <a:gd name="connsiteX9" fmla="*/ 10994765 w 12184379"/>
              <a:gd name="connsiteY9" fmla="*/ 6832602 h 6832602"/>
              <a:gd name="connsiteX10" fmla="*/ 0 w 12184379"/>
              <a:gd name="connsiteY10" fmla="*/ 0 h 6832602"/>
              <a:gd name="connsiteX11" fmla="*/ 12184379 w 12184379"/>
              <a:gd name="connsiteY11" fmla="*/ 0 h 6832602"/>
              <a:gd name="connsiteX12" fmla="*/ 12184379 w 12184379"/>
              <a:gd name="connsiteY12" fmla="*/ 4542583 h 6832602"/>
              <a:gd name="connsiteX13" fmla="*/ 9341882 w 12184379"/>
              <a:gd name="connsiteY13" fmla="*/ 4542583 h 6832602"/>
              <a:gd name="connsiteX14" fmla="*/ 9341882 w 12184379"/>
              <a:gd name="connsiteY14" fmla="*/ 5475866 h 6832602"/>
              <a:gd name="connsiteX15" fmla="*/ 9808101 w 12184379"/>
              <a:gd name="connsiteY15" fmla="*/ 5475866 h 6832602"/>
              <a:gd name="connsiteX16" fmla="*/ 9808101 w 12184379"/>
              <a:gd name="connsiteY16" fmla="*/ 6832602 h 6832602"/>
              <a:gd name="connsiteX17" fmla="*/ 9240319 w 12184379"/>
              <a:gd name="connsiteY17" fmla="*/ 6832602 h 6832602"/>
              <a:gd name="connsiteX18" fmla="*/ 9240319 w 12184379"/>
              <a:gd name="connsiteY18" fmla="*/ 4542583 h 6832602"/>
              <a:gd name="connsiteX19" fmla="*/ 8110244 w 12184379"/>
              <a:gd name="connsiteY19" fmla="*/ 4542583 h 6832602"/>
              <a:gd name="connsiteX20" fmla="*/ 8110244 w 12184379"/>
              <a:gd name="connsiteY20" fmla="*/ 6832602 h 6832602"/>
              <a:gd name="connsiteX21" fmla="*/ 8008681 w 12184379"/>
              <a:gd name="connsiteY21" fmla="*/ 6832602 h 6832602"/>
              <a:gd name="connsiteX22" fmla="*/ 8008681 w 12184379"/>
              <a:gd name="connsiteY22" fmla="*/ 6433009 h 6832602"/>
              <a:gd name="connsiteX23" fmla="*/ 7993690 w 12184379"/>
              <a:gd name="connsiteY23" fmla="*/ 6351928 h 6832602"/>
              <a:gd name="connsiteX24" fmla="*/ 7656906 w 12184379"/>
              <a:gd name="connsiteY24" fmla="*/ 4542583 h 6832602"/>
              <a:gd name="connsiteX25" fmla="*/ 6525352 w 12184379"/>
              <a:gd name="connsiteY25" fmla="*/ 4542583 h 6832602"/>
              <a:gd name="connsiteX26" fmla="*/ 5758456 w 12184379"/>
              <a:gd name="connsiteY26" fmla="*/ 6379166 h 6832602"/>
              <a:gd name="connsiteX27" fmla="*/ 4991558 w 12184379"/>
              <a:gd name="connsiteY27" fmla="*/ 4542583 h 6832602"/>
              <a:gd name="connsiteX28" fmla="*/ 3854515 w 12184379"/>
              <a:gd name="connsiteY28" fmla="*/ 4542583 h 6832602"/>
              <a:gd name="connsiteX29" fmla="*/ 3428765 w 12184379"/>
              <a:gd name="connsiteY29" fmla="*/ 6832602 h 6832602"/>
              <a:gd name="connsiteX30" fmla="*/ 0 w 12184379"/>
              <a:gd name="connsiteY30" fmla="*/ 6832602 h 68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84379" h="6832602">
                <a:moveTo>
                  <a:pt x="6871216" y="6386557"/>
                </a:moveTo>
                <a:lnTo>
                  <a:pt x="6954027" y="6832602"/>
                </a:lnTo>
                <a:lnTo>
                  <a:pt x="6676616" y="6832602"/>
                </a:lnTo>
                <a:close/>
                <a:moveTo>
                  <a:pt x="4641471" y="6386557"/>
                </a:moveTo>
                <a:lnTo>
                  <a:pt x="4837046" y="6832602"/>
                </a:lnTo>
                <a:lnTo>
                  <a:pt x="4558078" y="6832602"/>
                </a:lnTo>
                <a:close/>
                <a:moveTo>
                  <a:pt x="10994765" y="5475866"/>
                </a:moveTo>
                <a:lnTo>
                  <a:pt x="12184379" y="5475866"/>
                </a:lnTo>
                <a:lnTo>
                  <a:pt x="12184379" y="6832602"/>
                </a:lnTo>
                <a:lnTo>
                  <a:pt x="10994765" y="6832602"/>
                </a:lnTo>
                <a:close/>
                <a:moveTo>
                  <a:pt x="0" y="0"/>
                </a:moveTo>
                <a:lnTo>
                  <a:pt x="12184379" y="0"/>
                </a:lnTo>
                <a:lnTo>
                  <a:pt x="12184379" y="4542583"/>
                </a:lnTo>
                <a:lnTo>
                  <a:pt x="9341882" y="4542583"/>
                </a:lnTo>
                <a:lnTo>
                  <a:pt x="9341882" y="5475866"/>
                </a:lnTo>
                <a:lnTo>
                  <a:pt x="9808101" y="5475866"/>
                </a:lnTo>
                <a:lnTo>
                  <a:pt x="9808101" y="6832602"/>
                </a:lnTo>
                <a:lnTo>
                  <a:pt x="9240319" y="6832602"/>
                </a:lnTo>
                <a:lnTo>
                  <a:pt x="9240319" y="4542583"/>
                </a:lnTo>
                <a:lnTo>
                  <a:pt x="8110244" y="4542583"/>
                </a:lnTo>
                <a:lnTo>
                  <a:pt x="8110244" y="6832602"/>
                </a:lnTo>
                <a:lnTo>
                  <a:pt x="8008681" y="6832602"/>
                </a:lnTo>
                <a:lnTo>
                  <a:pt x="8008681" y="6433009"/>
                </a:lnTo>
                <a:lnTo>
                  <a:pt x="7993690" y="6351928"/>
                </a:lnTo>
                <a:lnTo>
                  <a:pt x="7656906" y="4542583"/>
                </a:lnTo>
                <a:lnTo>
                  <a:pt x="6525352" y="4542583"/>
                </a:lnTo>
                <a:lnTo>
                  <a:pt x="5758456" y="6379166"/>
                </a:lnTo>
                <a:lnTo>
                  <a:pt x="4991558" y="4542583"/>
                </a:lnTo>
                <a:lnTo>
                  <a:pt x="3854515" y="4542583"/>
                </a:lnTo>
                <a:lnTo>
                  <a:pt x="3428765" y="6832602"/>
                </a:lnTo>
                <a:lnTo>
                  <a:pt x="0" y="6832602"/>
                </a:lnTo>
                <a:close/>
              </a:path>
            </a:pathLst>
          </a:custGeom>
          <a:gradFill flip="none" rotWithShape="1">
            <a:gsLst>
              <a:gs pos="97000">
                <a:schemeClr val="bg1">
                  <a:alpha val="45000"/>
                </a:schemeClr>
              </a:gs>
              <a:gs pos="29000">
                <a:schemeClr val="bg1">
                  <a:alpha val="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 name="Title 1">
            <a:extLst>
              <a:ext uri="{FF2B5EF4-FFF2-40B4-BE49-F238E27FC236}">
                <a16:creationId xmlns:a16="http://schemas.microsoft.com/office/drawing/2014/main" id="{75D1128D-FD75-0B04-8503-C11BB85DA3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6" name="Subtitle 2">
            <a:extLst>
              <a:ext uri="{FF2B5EF4-FFF2-40B4-BE49-F238E27FC236}">
                <a16:creationId xmlns:a16="http://schemas.microsoft.com/office/drawing/2014/main" id="{456F01DA-701F-B638-53F9-D766C78FCFD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22" name="Graphic 21">
            <a:extLst>
              <a:ext uri="{FF2B5EF4-FFF2-40B4-BE49-F238E27FC236}">
                <a16:creationId xmlns:a16="http://schemas.microsoft.com/office/drawing/2014/main" id="{D8BC064D-F7A4-E590-C99B-884EE50A15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Tree>
    <p:extLst>
      <p:ext uri="{BB962C8B-B14F-4D97-AF65-F5344CB8AC3E}">
        <p14:creationId xmlns:p14="http://schemas.microsoft.com/office/powerpoint/2010/main" val="1359289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ictures with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684212"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17" name="Picture Placeholder 5">
            <a:extLst>
              <a:ext uri="{FF2B5EF4-FFF2-40B4-BE49-F238E27FC236}">
                <a16:creationId xmlns:a16="http://schemas.microsoft.com/office/drawing/2014/main" id="{96A5D6E4-D4E0-F004-561F-0F2870A749A0}"/>
              </a:ext>
            </a:extLst>
          </p:cNvPr>
          <p:cNvSpPr>
            <a:spLocks noGrp="1"/>
          </p:cNvSpPr>
          <p:nvPr>
            <p:ph type="pic" sz="quarter" idx="25"/>
          </p:nvPr>
        </p:nvSpPr>
        <p:spPr>
          <a:xfrm>
            <a:off x="4385083"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18" name="Picture Placeholder 5">
            <a:extLst>
              <a:ext uri="{FF2B5EF4-FFF2-40B4-BE49-F238E27FC236}">
                <a16:creationId xmlns:a16="http://schemas.microsoft.com/office/drawing/2014/main" id="{4BA01269-8C0E-4DFA-07E6-6BC063D4470A}"/>
              </a:ext>
            </a:extLst>
          </p:cNvPr>
          <p:cNvSpPr>
            <a:spLocks noGrp="1"/>
          </p:cNvSpPr>
          <p:nvPr>
            <p:ph type="pic" sz="quarter" idx="26"/>
          </p:nvPr>
        </p:nvSpPr>
        <p:spPr>
          <a:xfrm>
            <a:off x="4375815"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ln w="12700">
            <a:gradFill flip="none" rotWithShape="1">
              <a:gsLst>
                <a:gs pos="99000">
                  <a:schemeClr val="bg1">
                    <a:alpha val="0"/>
                  </a:schemeClr>
                </a:gs>
                <a:gs pos="100000">
                  <a:schemeClr val="bg2"/>
                </a:gs>
              </a:gsLst>
              <a:lin ang="10800000" scaled="1"/>
              <a:tileRect/>
            </a:gradFill>
          </a:ln>
        </p:spPr>
        <p:txBody>
          <a:bodyPr l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0" name="Graphic 9">
            <a:extLst>
              <a:ext uri="{FF2B5EF4-FFF2-40B4-BE49-F238E27FC236}">
                <a16:creationId xmlns:a16="http://schemas.microsoft.com/office/drawing/2014/main" id="{12AC8AD2-F77F-A6D8-1521-F3F7AB2291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6E2B3F5D-0152-CE28-4DD5-3A52B1105ADE}"/>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8696B160-7594-BCBF-A75F-A1A090E29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DA0EF868-650B-BC9D-817D-B6E3E1E6304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5CB22F13-685E-C312-02B2-71F5C8B5225A}"/>
              </a:ext>
            </a:extLst>
          </p:cNvPr>
          <p:cNvSpPr>
            <a:spLocks noGrp="1"/>
          </p:cNvSpPr>
          <p:nvPr>
            <p:ph type="ftr" sz="quarter" idx="28"/>
          </p:nvPr>
        </p:nvSpPr>
        <p:spPr/>
        <p:txBody>
          <a:bodyPr/>
          <a:lstStyle/>
          <a:p>
            <a:endParaRPr lang="en-GB"/>
          </a:p>
        </p:txBody>
      </p:sp>
      <p:sp>
        <p:nvSpPr>
          <p:cNvPr id="12" name="Slide Number Placeholder 11">
            <a:extLst>
              <a:ext uri="{FF2B5EF4-FFF2-40B4-BE49-F238E27FC236}">
                <a16:creationId xmlns:a16="http://schemas.microsoft.com/office/drawing/2014/main" id="{5ACB44D8-0F4B-F403-7E52-23F1BFBD5438}"/>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55253B8B-67E7-6F5F-529B-EE1BD8D1CF3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0371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Pictures / 4 Text Panels">
    <p:spTree>
      <p:nvGrpSpPr>
        <p:cNvPr id="1" name=""/>
        <p:cNvGrpSpPr/>
        <p:nvPr/>
      </p:nvGrpSpPr>
      <p:grpSpPr>
        <a:xfrm>
          <a:off x="0" y="0"/>
          <a:ext cx="0" cy="0"/>
          <a:chOff x="0" y="0"/>
          <a:chExt cx="0" cy="0"/>
        </a:xfrm>
      </p:grpSpPr>
      <p:sp>
        <p:nvSpPr>
          <p:cNvPr id="33" name="Text Placeholder 12">
            <a:extLst>
              <a:ext uri="{FF2B5EF4-FFF2-40B4-BE49-F238E27FC236}">
                <a16:creationId xmlns:a16="http://schemas.microsoft.com/office/drawing/2014/main" id="{1519FCF2-EDE0-31C1-8A80-7DDC0EFDB02B}"/>
              </a:ext>
            </a:extLst>
          </p:cNvPr>
          <p:cNvSpPr>
            <a:spLocks noGrp="1"/>
          </p:cNvSpPr>
          <p:nvPr>
            <p:ph type="body" sz="quarter" idx="25"/>
          </p:nvPr>
        </p:nvSpPr>
        <p:spPr>
          <a:xfrm>
            <a:off x="3091820" y="1714499"/>
            <a:ext cx="2281580" cy="2069647"/>
          </a:xfrm>
          <a:solidFill>
            <a:schemeClr val="accent2"/>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26" name="Text Placeholder 12">
            <a:extLst>
              <a:ext uri="{FF2B5EF4-FFF2-40B4-BE49-F238E27FC236}">
                <a16:creationId xmlns:a16="http://schemas.microsoft.com/office/drawing/2014/main" id="{D492183A-E851-B1F3-779B-E96ED2D75445}"/>
              </a:ext>
            </a:extLst>
          </p:cNvPr>
          <p:cNvSpPr>
            <a:spLocks noGrp="1"/>
          </p:cNvSpPr>
          <p:nvPr>
            <p:ph type="body" sz="quarter" idx="23"/>
          </p:nvPr>
        </p:nvSpPr>
        <p:spPr>
          <a:xfrm>
            <a:off x="698200" y="3864427"/>
            <a:ext cx="2281580" cy="2069647"/>
          </a:xfrm>
          <a:solidFill>
            <a:schemeClr val="accent1"/>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308710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4" name="Picture Placeholder 5">
            <a:extLst>
              <a:ext uri="{FF2B5EF4-FFF2-40B4-BE49-F238E27FC236}">
                <a16:creationId xmlns:a16="http://schemas.microsoft.com/office/drawing/2014/main" id="{554E48B1-514C-EDF0-9011-5A330D5AE91F}"/>
              </a:ext>
            </a:extLst>
          </p:cNvPr>
          <p:cNvSpPr>
            <a:spLocks noGrp="1"/>
          </p:cNvSpPr>
          <p:nvPr>
            <p:ph type="pic" sz="quarter" idx="26"/>
          </p:nvPr>
        </p:nvSpPr>
        <p:spPr>
          <a:xfrm>
            <a:off x="548072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5" name="Text Placeholder 12">
            <a:extLst>
              <a:ext uri="{FF2B5EF4-FFF2-40B4-BE49-F238E27FC236}">
                <a16:creationId xmlns:a16="http://schemas.microsoft.com/office/drawing/2014/main" id="{086A82FF-39FE-7717-57CD-8811ACCF3350}"/>
              </a:ext>
            </a:extLst>
          </p:cNvPr>
          <p:cNvSpPr>
            <a:spLocks noGrp="1"/>
          </p:cNvSpPr>
          <p:nvPr>
            <p:ph type="body" sz="quarter" idx="27"/>
          </p:nvPr>
        </p:nvSpPr>
        <p:spPr>
          <a:xfrm>
            <a:off x="5480720" y="3864427"/>
            <a:ext cx="2281580" cy="2069647"/>
          </a:xfrm>
          <a:solidFill>
            <a:schemeClr val="accent4"/>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Picture Placeholder 5">
            <a:extLst>
              <a:ext uri="{FF2B5EF4-FFF2-40B4-BE49-F238E27FC236}">
                <a16:creationId xmlns:a16="http://schemas.microsoft.com/office/drawing/2014/main" id="{47EA2F78-B16C-7CD2-6DCB-516EF003ECEB}"/>
              </a:ext>
            </a:extLst>
          </p:cNvPr>
          <p:cNvSpPr>
            <a:spLocks noGrp="1"/>
          </p:cNvSpPr>
          <p:nvPr>
            <p:ph type="pic" sz="quarter" idx="28"/>
          </p:nvPr>
        </p:nvSpPr>
        <p:spPr>
          <a:xfrm>
            <a:off x="786962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7" name="Text Placeholder 12">
            <a:extLst>
              <a:ext uri="{FF2B5EF4-FFF2-40B4-BE49-F238E27FC236}">
                <a16:creationId xmlns:a16="http://schemas.microsoft.com/office/drawing/2014/main" id="{B4ECEBF6-12D3-42A2-D99A-FFF2EAE1C369}"/>
              </a:ext>
            </a:extLst>
          </p:cNvPr>
          <p:cNvSpPr>
            <a:spLocks noGrp="1"/>
          </p:cNvSpPr>
          <p:nvPr>
            <p:ph type="body" sz="quarter" idx="29"/>
          </p:nvPr>
        </p:nvSpPr>
        <p:spPr>
          <a:xfrm>
            <a:off x="7879060" y="1714499"/>
            <a:ext cx="2281580" cy="2069647"/>
          </a:xfrm>
          <a:solidFill>
            <a:schemeClr val="accent3"/>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2" name="Graphic 11">
            <a:extLst>
              <a:ext uri="{FF2B5EF4-FFF2-40B4-BE49-F238E27FC236}">
                <a16:creationId xmlns:a16="http://schemas.microsoft.com/office/drawing/2014/main" id="{CDB63B51-0515-8778-7C7E-4253095F49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3" name="Group 12">
            <a:extLst>
              <a:ext uri="{FF2B5EF4-FFF2-40B4-BE49-F238E27FC236}">
                <a16:creationId xmlns:a16="http://schemas.microsoft.com/office/drawing/2014/main" id="{E89D3DEC-DF7F-E946-A7C3-624DD18F79C5}"/>
              </a:ext>
            </a:extLst>
          </p:cNvPr>
          <p:cNvGrpSpPr/>
          <p:nvPr userDrawn="1"/>
        </p:nvGrpSpPr>
        <p:grpSpPr>
          <a:xfrm>
            <a:off x="11236328" y="0"/>
            <a:ext cx="280986" cy="1282539"/>
            <a:chOff x="11222692" y="155575"/>
            <a:chExt cx="280986" cy="1282539"/>
          </a:xfrm>
          <a:solidFill>
            <a:schemeClr val="accent1"/>
          </a:solidFill>
        </p:grpSpPr>
        <p:pic>
          <p:nvPicPr>
            <p:cNvPr id="14" name="Graphic 13">
              <a:extLst>
                <a:ext uri="{FF2B5EF4-FFF2-40B4-BE49-F238E27FC236}">
                  <a16:creationId xmlns:a16="http://schemas.microsoft.com/office/drawing/2014/main" id="{C8A73D16-1891-0BDA-DDC6-8D843550A3D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5" name="Rectangle 14">
              <a:extLst>
                <a:ext uri="{FF2B5EF4-FFF2-40B4-BE49-F238E27FC236}">
                  <a16:creationId xmlns:a16="http://schemas.microsoft.com/office/drawing/2014/main" id="{370C86B1-0F84-DDDF-B729-D9D357122A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Footer Placeholder 4">
            <a:extLst>
              <a:ext uri="{FF2B5EF4-FFF2-40B4-BE49-F238E27FC236}">
                <a16:creationId xmlns:a16="http://schemas.microsoft.com/office/drawing/2014/main" id="{BA3D0774-14BC-68C9-E806-2EA8BFEE5340}"/>
              </a:ext>
            </a:extLst>
          </p:cNvPr>
          <p:cNvSpPr>
            <a:spLocks noGrp="1"/>
          </p:cNvSpPr>
          <p:nvPr>
            <p:ph type="ftr" sz="quarter" idx="30"/>
          </p:nvPr>
        </p:nvSpPr>
        <p:spPr/>
        <p:txBody>
          <a:bodyPr/>
          <a:lstStyle/>
          <a:p>
            <a:endParaRPr lang="en-GB"/>
          </a:p>
        </p:txBody>
      </p:sp>
      <p:sp>
        <p:nvSpPr>
          <p:cNvPr id="7" name="Slide Number Placeholder 6">
            <a:extLst>
              <a:ext uri="{FF2B5EF4-FFF2-40B4-BE49-F238E27FC236}">
                <a16:creationId xmlns:a16="http://schemas.microsoft.com/office/drawing/2014/main" id="{B7409026-4870-57B8-9BDC-5E7F7402CEDA}"/>
              </a:ext>
            </a:extLst>
          </p:cNvPr>
          <p:cNvSpPr>
            <a:spLocks noGrp="1"/>
          </p:cNvSpPr>
          <p:nvPr>
            <p:ph type="sldNum" sz="quarter" idx="31"/>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24E86A8A-A567-6488-C943-E12C7048AAF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05944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Bleed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0" y="0"/>
            <a:ext cx="12192000" cy="685800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2" name="Text Placeholder 9">
            <a:extLst>
              <a:ext uri="{FF2B5EF4-FFF2-40B4-BE49-F238E27FC236}">
                <a16:creationId xmlns:a16="http://schemas.microsoft.com/office/drawing/2014/main" id="{C9250CB3-6471-584F-BA18-E58892986937}"/>
              </a:ext>
            </a:extLst>
          </p:cNvPr>
          <p:cNvSpPr>
            <a:spLocks noGrp="1"/>
          </p:cNvSpPr>
          <p:nvPr>
            <p:ph type="body" sz="quarter" idx="14" hasCustomPrompt="1"/>
          </p:nvPr>
        </p:nvSpPr>
        <p:spPr>
          <a:xfrm>
            <a:off x="0" y="5435600"/>
            <a:ext cx="12192000"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a:t>Do not enter text into this placeholder. This will not show up when presenting.</a:t>
            </a:r>
          </a:p>
        </p:txBody>
      </p:sp>
      <p:sp>
        <p:nvSpPr>
          <p:cNvPr id="5" name="Picture Placeholder 4">
            <a:extLst>
              <a:ext uri="{FF2B5EF4-FFF2-40B4-BE49-F238E27FC236}">
                <a16:creationId xmlns:a16="http://schemas.microsoft.com/office/drawing/2014/main" id="{AD35E60E-B880-03B0-3065-69A3B0957F0C}"/>
              </a:ext>
            </a:extLst>
          </p:cNvPr>
          <p:cNvSpPr>
            <a:spLocks noGrp="1"/>
          </p:cNvSpPr>
          <p:nvPr>
            <p:ph type="pic" sz="quarter" idx="13" hasCustomPrompt="1"/>
          </p:nvPr>
        </p:nvSpPr>
        <p:spPr>
          <a:xfrm>
            <a:off x="10522527" y="6118859"/>
            <a:ext cx="983672" cy="573779"/>
          </a:xfrm>
          <a:blipFill>
            <a:blip r:embed="rId2"/>
            <a:stretch>
              <a:fillRect/>
            </a:stretch>
          </a:blipFill>
        </p:spPr>
        <p:txBody>
          <a:bodyPr>
            <a:normAutofit/>
          </a:bodyPr>
          <a:lstStyle>
            <a:lvl1pPr marL="0" indent="0">
              <a:buNone/>
              <a:defRPr sz="800"/>
            </a:lvl1pPr>
          </a:lstStyle>
          <a:p>
            <a:r>
              <a:rPr lang="en-GB"/>
              <a:t>This text will not show in show mode</a:t>
            </a:r>
          </a:p>
        </p:txBody>
      </p:sp>
      <p:sp>
        <p:nvSpPr>
          <p:cNvPr id="7" name="Footer Placeholder 6">
            <a:extLst>
              <a:ext uri="{FF2B5EF4-FFF2-40B4-BE49-F238E27FC236}">
                <a16:creationId xmlns:a16="http://schemas.microsoft.com/office/drawing/2014/main" id="{43EE34E6-70BA-CCDB-5952-970F852CF17C}"/>
              </a:ext>
            </a:extLst>
          </p:cNvPr>
          <p:cNvSpPr>
            <a:spLocks noGrp="1"/>
          </p:cNvSpPr>
          <p:nvPr>
            <p:ph type="ftr" sz="quarter" idx="15"/>
          </p:nvPr>
        </p:nvSpPr>
        <p:spPr/>
        <p:txBody>
          <a:bodyPr/>
          <a:lstStyle>
            <a:lvl1pPr>
              <a:defRPr>
                <a:solidFill>
                  <a:schemeClr val="bg1"/>
                </a:solidFill>
              </a:defRPr>
            </a:lvl1pPr>
          </a:lstStyle>
          <a:p>
            <a:endParaRPr lang="en-GB"/>
          </a:p>
        </p:txBody>
      </p:sp>
      <p:sp>
        <p:nvSpPr>
          <p:cNvPr id="8" name="Slide Number Placeholder 7">
            <a:extLst>
              <a:ext uri="{FF2B5EF4-FFF2-40B4-BE49-F238E27FC236}">
                <a16:creationId xmlns:a16="http://schemas.microsoft.com/office/drawing/2014/main" id="{7A418639-719A-AC15-1BF6-B3B4D2832CC8}"/>
              </a:ext>
            </a:extLst>
          </p:cNvPr>
          <p:cNvSpPr>
            <a:spLocks noGrp="1"/>
          </p:cNvSpPr>
          <p:nvPr>
            <p:ph type="sldNum" sz="quarter" idx="16"/>
          </p:nvPr>
        </p:nvSpPr>
        <p:spPr/>
        <p:txBody>
          <a:bodyPr/>
          <a:lstStyle>
            <a:lvl1pPr>
              <a:defRPr>
                <a:solidFill>
                  <a:schemeClr val="bg1"/>
                </a:solidFill>
              </a:defRPr>
            </a:lvl1pPr>
          </a:lstStyle>
          <a:p>
            <a:fld id="{3A74F2AC-1E9A-41D4-8B35-A069FB343260}" type="slidenum">
              <a:rPr lang="en-GB" smtClean="0"/>
              <a:pPr/>
              <a:t>‹#›</a:t>
            </a:fld>
            <a:endParaRPr lang="en-GB"/>
          </a:p>
        </p:txBody>
      </p:sp>
      <p:grpSp>
        <p:nvGrpSpPr>
          <p:cNvPr id="3" name="Group 2">
            <a:extLst>
              <a:ext uri="{FF2B5EF4-FFF2-40B4-BE49-F238E27FC236}">
                <a16:creationId xmlns:a16="http://schemas.microsoft.com/office/drawing/2014/main" id="{1B246276-147A-F172-F8B0-7DC9FD95BA90}"/>
              </a:ext>
            </a:extLst>
          </p:cNvPr>
          <p:cNvGrpSpPr/>
          <p:nvPr userDrawn="1"/>
        </p:nvGrpSpPr>
        <p:grpSpPr>
          <a:xfrm>
            <a:off x="-1518920" y="0"/>
            <a:ext cx="1248590" cy="3843947"/>
            <a:chOff x="-2206171" y="0"/>
            <a:chExt cx="1973942" cy="3614166"/>
          </a:xfrm>
        </p:grpSpPr>
        <p:sp>
          <p:nvSpPr>
            <p:cNvPr id="4" name="Rectangle 3">
              <a:extLst>
                <a:ext uri="{FF2B5EF4-FFF2-40B4-BE49-F238E27FC236}">
                  <a16:creationId xmlns:a16="http://schemas.microsoft.com/office/drawing/2014/main" id="{82A097E1-CF50-02BD-AC77-9D7BAC75AAB8}"/>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9" name="Rectangle 8">
              <a:extLst>
                <a:ext uri="{FF2B5EF4-FFF2-40B4-BE49-F238E27FC236}">
                  <a16:creationId xmlns:a16="http://schemas.microsoft.com/office/drawing/2014/main" id="{89CB0B3F-547A-014E-774E-3AA2865516BE}"/>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slide uses a gradient placeholder at the bottom. Be careful when pasting text into this slide, or applying this layout to an existing layout, as text may automatically snap into the placeholder. If this happens, simply delete the text and reset the slide layout.</a:t>
              </a:r>
            </a:p>
            <a:p>
              <a:endParaRPr lang="en-GB" sz="900">
                <a:solidFill>
                  <a:schemeClr val="tx1"/>
                </a:solidFill>
              </a:endParaRPr>
            </a:p>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a:p>
              <a:endParaRPr lang="en-GB" sz="900">
                <a:solidFill>
                  <a:schemeClr val="tx1"/>
                </a:solidFill>
              </a:endParaRPr>
            </a:p>
          </p:txBody>
        </p:sp>
      </p:grpSp>
    </p:spTree>
    <p:extLst>
      <p:ext uri="{BB962C8B-B14F-4D97-AF65-F5344CB8AC3E}">
        <p14:creationId xmlns:p14="http://schemas.microsoft.com/office/powerpoint/2010/main" val="1703447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icture with MIT Text">
    <p:bg>
      <p:bgPr>
        <a:solidFill>
          <a:schemeClr val="accent2"/>
        </a:solidFill>
        <a:effectLst/>
      </p:bgPr>
    </p:bg>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2AAB4232-09C3-4243-D7DF-CB4706E3D50E}"/>
              </a:ext>
            </a:extLst>
          </p:cNvPr>
          <p:cNvSpPr>
            <a:spLocks noGrp="1"/>
          </p:cNvSpPr>
          <p:nvPr>
            <p:ph type="pic" sz="quarter" idx="14"/>
          </p:nvPr>
        </p:nvSpPr>
        <p:spPr>
          <a:xfrm>
            <a:off x="62103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11" name="Picture Placeholder 5">
            <a:extLst>
              <a:ext uri="{FF2B5EF4-FFF2-40B4-BE49-F238E27FC236}">
                <a16:creationId xmlns:a16="http://schemas.microsoft.com/office/drawing/2014/main" id="{6A754B9F-770D-86B4-682C-198879995BED}"/>
              </a:ext>
            </a:extLst>
          </p:cNvPr>
          <p:cNvSpPr>
            <a:spLocks noGrp="1"/>
          </p:cNvSpPr>
          <p:nvPr>
            <p:ph type="pic" sz="quarter" idx="15"/>
          </p:nvPr>
        </p:nvSpPr>
        <p:spPr>
          <a:xfrm>
            <a:off x="62103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1778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3" name="Footer Placeholder 2">
            <a:extLst>
              <a:ext uri="{FF2B5EF4-FFF2-40B4-BE49-F238E27FC236}">
                <a16:creationId xmlns:a16="http://schemas.microsoft.com/office/drawing/2014/main" id="{9551C1B7-211F-5818-D742-DDC038F9D6BA}"/>
              </a:ext>
            </a:extLst>
          </p:cNvPr>
          <p:cNvSpPr>
            <a:spLocks noGrp="1"/>
          </p:cNvSpPr>
          <p:nvPr>
            <p:ph type="ftr" sz="quarter" idx="10"/>
          </p:nvPr>
        </p:nvSpPr>
        <p:spPr>
          <a:xfrm>
            <a:off x="1066800" y="6234794"/>
            <a:ext cx="3303588"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548D5EA8-1955-D63B-9E8D-A38748E13949}"/>
              </a:ext>
            </a:extLst>
          </p:cNvPr>
          <p:cNvSpPr>
            <a:spLocks noGrp="1"/>
          </p:cNvSpPr>
          <p:nvPr>
            <p:ph type="sldNum" sz="quarter" idx="11"/>
          </p:nvPr>
        </p:nvSpPr>
        <p:spPr>
          <a:xfrm>
            <a:off x="684212" y="6234795"/>
            <a:ext cx="382588" cy="365125"/>
          </a:xfrm>
          <a:prstGeom prst="rect">
            <a:avLst/>
          </a:prstGeom>
        </p:spPr>
        <p:txBody>
          <a:bodyPr/>
          <a:lstStyle/>
          <a:p>
            <a:fld id="{3A74F2AC-1E9A-41D4-8B35-A069FB343260}" type="slidenum">
              <a:rPr lang="en-GB" smtClean="0"/>
              <a:pPr/>
              <a:t>‹#›</a:t>
            </a:fld>
            <a:endParaRPr lang="en-GB"/>
          </a:p>
        </p:txBody>
      </p:sp>
      <p:sp>
        <p:nvSpPr>
          <p:cNvPr id="9" name="Picture Placeholder 5">
            <a:extLst>
              <a:ext uri="{FF2B5EF4-FFF2-40B4-BE49-F238E27FC236}">
                <a16:creationId xmlns:a16="http://schemas.microsoft.com/office/drawing/2014/main" id="{FEB033A5-8394-F4A4-5649-6DEF3575AB1F}"/>
              </a:ext>
            </a:extLst>
          </p:cNvPr>
          <p:cNvSpPr>
            <a:spLocks noGrp="1"/>
          </p:cNvSpPr>
          <p:nvPr>
            <p:ph type="pic" sz="quarter" idx="13"/>
          </p:nvPr>
        </p:nvSpPr>
        <p:spPr>
          <a:xfrm>
            <a:off x="1778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41" name="Text Placeholder 40">
            <a:extLst>
              <a:ext uri="{FF2B5EF4-FFF2-40B4-BE49-F238E27FC236}">
                <a16:creationId xmlns:a16="http://schemas.microsoft.com/office/drawing/2014/main" id="{C619E713-500F-EAFC-9855-564078CBFA2F}"/>
              </a:ext>
            </a:extLst>
          </p:cNvPr>
          <p:cNvSpPr>
            <a:spLocks noGrp="1"/>
          </p:cNvSpPr>
          <p:nvPr>
            <p:ph type="body" sz="quarter" idx="16" hasCustomPrompt="1"/>
          </p:nvPr>
        </p:nvSpPr>
        <p:spPr>
          <a:xfrm>
            <a:off x="9470230" y="-11669"/>
            <a:ext cx="2733675" cy="6885543"/>
          </a:xfrm>
          <a:blipFill>
            <a:blip r:embed="rId2" cstate="screen">
              <a:extLst>
                <a:ext uri="{28A0092B-C50C-407E-A947-70E740481C1C}">
                  <a14:useLocalDpi xmlns:a14="http://schemas.microsoft.com/office/drawing/2010/main"/>
                </a:ext>
              </a:extLst>
            </a:blip>
            <a:stretch>
              <a:fillRect/>
            </a:stretch>
          </a:blipFill>
        </p:spPr>
        <p:txBody>
          <a:bodyPr rIns="1224000"/>
          <a:lstStyle>
            <a:lvl1pPr marL="0" indent="0">
              <a:buFontTx/>
              <a:buNone/>
              <a:defRPr sz="900">
                <a:highlight>
                  <a:srgbClr val="E0B537"/>
                </a:highlight>
              </a:defRPr>
            </a:lvl1p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t>Do not enter text into this placeholder. This will not show up when presenting </a:t>
            </a:r>
          </a:p>
          <a:p>
            <a:pPr lvl="0"/>
            <a:endParaRPr lang="en-GB"/>
          </a:p>
        </p:txBody>
      </p:sp>
      <p:grpSp>
        <p:nvGrpSpPr>
          <p:cNvPr id="2" name="Group 1">
            <a:extLst>
              <a:ext uri="{FF2B5EF4-FFF2-40B4-BE49-F238E27FC236}">
                <a16:creationId xmlns:a16="http://schemas.microsoft.com/office/drawing/2014/main" id="{28D9F1CD-1443-C93B-B5FC-BBD26FF0176A}"/>
              </a:ext>
            </a:extLst>
          </p:cNvPr>
          <p:cNvGrpSpPr/>
          <p:nvPr userDrawn="1"/>
        </p:nvGrpSpPr>
        <p:grpSpPr>
          <a:xfrm>
            <a:off x="-1518920" y="0"/>
            <a:ext cx="1248590" cy="3843947"/>
            <a:chOff x="-2206171" y="0"/>
            <a:chExt cx="1973942" cy="3614166"/>
          </a:xfrm>
        </p:grpSpPr>
        <p:sp>
          <p:nvSpPr>
            <p:cNvPr id="5" name="Rectangle 4">
              <a:extLst>
                <a:ext uri="{FF2B5EF4-FFF2-40B4-BE49-F238E27FC236}">
                  <a16:creationId xmlns:a16="http://schemas.microsoft.com/office/drawing/2014/main" id="{17E886BA-A624-7E98-E66E-C103EEF1E37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7" name="Rectangle 6">
              <a:extLst>
                <a:ext uri="{FF2B5EF4-FFF2-40B4-BE49-F238E27FC236}">
                  <a16:creationId xmlns:a16="http://schemas.microsoft.com/office/drawing/2014/main" id="{704B6DFD-338E-43BE-6F28-91B01B8319FD}"/>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a:solidFill>
                  <a:schemeClr val="tx1"/>
                </a:solidFill>
              </a:endParaRPr>
            </a:p>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a:p>
              <a:endParaRPr lang="en-GB" sz="900">
                <a:solidFill>
                  <a:schemeClr val="tx1"/>
                </a:solidFill>
              </a:endParaRPr>
            </a:p>
          </p:txBody>
        </p:sp>
      </p:grpSp>
    </p:spTree>
    <p:extLst>
      <p:ext uri="{BB962C8B-B14F-4D97-AF65-F5344CB8AC3E}">
        <p14:creationId xmlns:p14="http://schemas.microsoft.com/office/powerpoint/2010/main" val="4083031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99FF1D-F1A7-336D-5E8F-7D4A04A33ACE}"/>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0F94FF68-1FEB-B7F7-65F4-DE2AC8545AA5}"/>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1DFB098B-3796-060B-68EB-6151F08E56B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7" name="TextBox 6">
            <a:extLst>
              <a:ext uri="{FF2B5EF4-FFF2-40B4-BE49-F238E27FC236}">
                <a16:creationId xmlns:a16="http://schemas.microsoft.com/office/drawing/2014/main" id="{8F7583B2-C380-F3A5-97EE-3C1D90FD0EFC}"/>
              </a:ext>
            </a:extLst>
          </p:cNvPr>
          <p:cNvSpPr txBox="1"/>
          <p:nvPr userDrawn="1"/>
        </p:nvSpPr>
        <p:spPr>
          <a:xfrm>
            <a:off x="855643" y="1859340"/>
            <a:ext cx="10480714" cy="3139321"/>
          </a:xfrm>
          <a:prstGeom prst="rect">
            <a:avLst/>
          </a:prstGeom>
          <a:noFill/>
        </p:spPr>
        <p:txBody>
          <a:bodyPr wrap="square">
            <a:spAutoFit/>
          </a:bodyPr>
          <a:lstStyle/>
          <a:p>
            <a:pPr algn="ctr"/>
            <a:r>
              <a:rPr lang="en-US" sz="6600" b="1">
                <a:solidFill>
                  <a:schemeClr val="bg1"/>
                </a:solidFill>
              </a:rPr>
              <a:t>DO NOT USE ANY LAYOUTS THAT APPEAR AFTER THIS LAYOUT</a:t>
            </a:r>
            <a:endParaRPr lang="en-GB" sz="6600" b="1">
              <a:solidFill>
                <a:schemeClr val="bg1"/>
              </a:solidFill>
            </a:endParaRPr>
          </a:p>
        </p:txBody>
      </p:sp>
    </p:spTree>
    <p:extLst>
      <p:ext uri="{BB962C8B-B14F-4D97-AF65-F5344CB8AC3E}">
        <p14:creationId xmlns:p14="http://schemas.microsoft.com/office/powerpoint/2010/main" val="39607687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 Main, White, Red Text">
  <p:cSld name="Title Slide – Main, White, Red Text">
    <p:spTree>
      <p:nvGrpSpPr>
        <p:cNvPr id="1" name="Shape 23"/>
        <p:cNvGrpSpPr/>
        <p:nvPr/>
      </p:nvGrpSpPr>
      <p:grpSpPr>
        <a:xfrm>
          <a:off x="0" y="0"/>
          <a:ext cx="0" cy="0"/>
          <a:chOff x="0" y="0"/>
          <a:chExt cx="0" cy="0"/>
        </a:xfrm>
      </p:grpSpPr>
      <p:sp>
        <p:nvSpPr>
          <p:cNvPr id="24" name="Google Shape;24;p4"/>
          <p:cNvSpPr txBox="1">
            <a:spLocks noGrp="1"/>
          </p:cNvSpPr>
          <p:nvPr>
            <p:ph type="ctrTitle"/>
          </p:nvPr>
        </p:nvSpPr>
        <p:spPr>
          <a:xfrm>
            <a:off x="329133" y="1820300"/>
            <a:ext cx="10111600" cy="537200"/>
          </a:xfrm>
          <a:prstGeom prst="rect">
            <a:avLst/>
          </a:prstGeom>
        </p:spPr>
        <p:txBody>
          <a:bodyPr spcFirstLastPara="1" wrap="square" lIns="0" tIns="91425" rIns="91425" bIns="0" anchor="b" anchorCtr="0">
            <a:noAutofit/>
          </a:bodyPr>
          <a:lstStyle>
            <a:lvl1pPr lvl="0" rtl="0">
              <a:spcBef>
                <a:spcPts val="0"/>
              </a:spcBef>
              <a:spcAft>
                <a:spcPts val="0"/>
              </a:spcAft>
              <a:buClr>
                <a:schemeClr val="dk2"/>
              </a:buClr>
              <a:buSzPts val="3200"/>
              <a:buNone/>
              <a:defRPr>
                <a:solidFill>
                  <a:schemeClr val="dk2"/>
                </a:solidFill>
              </a:defRPr>
            </a:lvl1pPr>
            <a:lvl2pPr lvl="1" rtl="0">
              <a:spcBef>
                <a:spcPts val="0"/>
              </a:spcBef>
              <a:spcAft>
                <a:spcPts val="0"/>
              </a:spcAft>
              <a:buSzPts val="3500"/>
              <a:buFont typeface="Helvetica Neue"/>
              <a:buNone/>
              <a:defRPr sz="4667" b="1">
                <a:latin typeface="Helvetica Neue"/>
                <a:ea typeface="Helvetica Neue"/>
                <a:cs typeface="Helvetica Neue"/>
                <a:sym typeface="Helvetica Neue"/>
              </a:defRPr>
            </a:lvl2pPr>
            <a:lvl3pPr lvl="2" rtl="0">
              <a:spcBef>
                <a:spcPts val="0"/>
              </a:spcBef>
              <a:spcAft>
                <a:spcPts val="0"/>
              </a:spcAft>
              <a:buSzPts val="3500"/>
              <a:buFont typeface="Helvetica Neue"/>
              <a:buNone/>
              <a:defRPr sz="4667" b="1">
                <a:latin typeface="Helvetica Neue"/>
                <a:ea typeface="Helvetica Neue"/>
                <a:cs typeface="Helvetica Neue"/>
                <a:sym typeface="Helvetica Neue"/>
              </a:defRPr>
            </a:lvl3pPr>
            <a:lvl4pPr lvl="3" rtl="0">
              <a:spcBef>
                <a:spcPts val="0"/>
              </a:spcBef>
              <a:spcAft>
                <a:spcPts val="0"/>
              </a:spcAft>
              <a:buSzPts val="3500"/>
              <a:buFont typeface="Helvetica Neue"/>
              <a:buNone/>
              <a:defRPr sz="4667" b="1">
                <a:latin typeface="Helvetica Neue"/>
                <a:ea typeface="Helvetica Neue"/>
                <a:cs typeface="Helvetica Neue"/>
                <a:sym typeface="Helvetica Neue"/>
              </a:defRPr>
            </a:lvl4pPr>
            <a:lvl5pPr lvl="4" rtl="0">
              <a:spcBef>
                <a:spcPts val="0"/>
              </a:spcBef>
              <a:spcAft>
                <a:spcPts val="0"/>
              </a:spcAft>
              <a:buSzPts val="3500"/>
              <a:buFont typeface="Helvetica Neue"/>
              <a:buNone/>
              <a:defRPr sz="4667" b="1">
                <a:latin typeface="Helvetica Neue"/>
                <a:ea typeface="Helvetica Neue"/>
                <a:cs typeface="Helvetica Neue"/>
                <a:sym typeface="Helvetica Neue"/>
              </a:defRPr>
            </a:lvl5pPr>
            <a:lvl6pPr lvl="5" rtl="0">
              <a:spcBef>
                <a:spcPts val="0"/>
              </a:spcBef>
              <a:spcAft>
                <a:spcPts val="0"/>
              </a:spcAft>
              <a:buSzPts val="3500"/>
              <a:buFont typeface="Helvetica Neue"/>
              <a:buNone/>
              <a:defRPr sz="4667" b="1">
                <a:latin typeface="Helvetica Neue"/>
                <a:ea typeface="Helvetica Neue"/>
                <a:cs typeface="Helvetica Neue"/>
                <a:sym typeface="Helvetica Neue"/>
              </a:defRPr>
            </a:lvl6pPr>
            <a:lvl7pPr lvl="6" rtl="0">
              <a:spcBef>
                <a:spcPts val="0"/>
              </a:spcBef>
              <a:spcAft>
                <a:spcPts val="0"/>
              </a:spcAft>
              <a:buSzPts val="3500"/>
              <a:buFont typeface="Helvetica Neue"/>
              <a:buNone/>
              <a:defRPr sz="4667" b="1">
                <a:latin typeface="Helvetica Neue"/>
                <a:ea typeface="Helvetica Neue"/>
                <a:cs typeface="Helvetica Neue"/>
                <a:sym typeface="Helvetica Neue"/>
              </a:defRPr>
            </a:lvl7pPr>
            <a:lvl8pPr lvl="7" rtl="0">
              <a:spcBef>
                <a:spcPts val="0"/>
              </a:spcBef>
              <a:spcAft>
                <a:spcPts val="0"/>
              </a:spcAft>
              <a:buSzPts val="3500"/>
              <a:buFont typeface="Helvetica Neue"/>
              <a:buNone/>
              <a:defRPr sz="4667" b="1">
                <a:latin typeface="Helvetica Neue"/>
                <a:ea typeface="Helvetica Neue"/>
                <a:cs typeface="Helvetica Neue"/>
                <a:sym typeface="Helvetica Neue"/>
              </a:defRPr>
            </a:lvl8pPr>
            <a:lvl9pPr lvl="8" rtl="0">
              <a:spcBef>
                <a:spcPts val="0"/>
              </a:spcBef>
              <a:spcAft>
                <a:spcPts val="0"/>
              </a:spcAft>
              <a:buSzPts val="3500"/>
              <a:buFont typeface="Helvetica Neue"/>
              <a:buNone/>
              <a:defRPr sz="4667" b="1">
                <a:latin typeface="Helvetica Neue"/>
                <a:ea typeface="Helvetica Neue"/>
                <a:cs typeface="Helvetica Neue"/>
                <a:sym typeface="Helvetica Neue"/>
              </a:defRPr>
            </a:lvl9pPr>
          </a:lstStyle>
          <a:p>
            <a:endParaRPr/>
          </a:p>
        </p:txBody>
      </p:sp>
      <p:sp>
        <p:nvSpPr>
          <p:cNvPr id="25" name="Google Shape;25;p4"/>
          <p:cNvSpPr txBox="1">
            <a:spLocks noGrp="1"/>
          </p:cNvSpPr>
          <p:nvPr>
            <p:ph type="title" idx="2"/>
          </p:nvPr>
        </p:nvSpPr>
        <p:spPr>
          <a:xfrm>
            <a:off x="329133" y="2250167"/>
            <a:ext cx="10111600" cy="19008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3200"/>
              <a:buNone/>
              <a:defRPr>
                <a:solidFill>
                  <a:schemeClr val="accent2"/>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a:endParaRPr/>
          </a:p>
        </p:txBody>
      </p:sp>
      <p:sp>
        <p:nvSpPr>
          <p:cNvPr id="27" name="Google Shape;27;p4"/>
          <p:cNvSpPr txBox="1">
            <a:spLocks noGrp="1"/>
          </p:cNvSpPr>
          <p:nvPr>
            <p:ph type="subTitle" idx="1"/>
          </p:nvPr>
        </p:nvSpPr>
        <p:spPr>
          <a:xfrm>
            <a:off x="329133" y="5845667"/>
            <a:ext cx="4132800" cy="6720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Clr>
                <a:schemeClr val="dk1"/>
              </a:buClr>
              <a:buSzPts val="1000"/>
              <a:buFont typeface="Helvetica Neue"/>
              <a:buNone/>
              <a:defRPr sz="1333" b="1">
                <a:solidFill>
                  <a:schemeClr val="dk1"/>
                </a:solidFill>
                <a:latin typeface="Helvetica Neue"/>
                <a:ea typeface="Helvetica Neue"/>
                <a:cs typeface="Helvetica Neue"/>
                <a:sym typeface="Helvetica Neue"/>
              </a:defRPr>
            </a:lvl1pPr>
            <a:lvl2pPr lvl="1" rtl="0">
              <a:lnSpc>
                <a:spcPct val="100000"/>
              </a:lnSpc>
              <a:spcBef>
                <a:spcPts val="0"/>
              </a:spcBef>
              <a:spcAft>
                <a:spcPts val="0"/>
              </a:spcAft>
              <a:buClr>
                <a:schemeClr val="dk1"/>
              </a:buClr>
              <a:buSzPts val="1600"/>
              <a:buNone/>
              <a:defRPr>
                <a:solidFill>
                  <a:schemeClr val="dk1"/>
                </a:solidFill>
              </a:defRPr>
            </a:lvl2pPr>
            <a:lvl3pPr lvl="2" rtl="0">
              <a:lnSpc>
                <a:spcPct val="100000"/>
              </a:lnSpc>
              <a:spcBef>
                <a:spcPts val="0"/>
              </a:spcBef>
              <a:spcAft>
                <a:spcPts val="0"/>
              </a:spcAft>
              <a:buClr>
                <a:schemeClr val="dk1"/>
              </a:buClr>
              <a:buSzPts val="16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600"/>
              <a:buNone/>
              <a:defRPr>
                <a:solidFill>
                  <a:schemeClr val="dk1"/>
                </a:solidFill>
              </a:defRPr>
            </a:lvl5pPr>
            <a:lvl6pPr lvl="5" rtl="0">
              <a:lnSpc>
                <a:spcPct val="100000"/>
              </a:lnSpc>
              <a:spcBef>
                <a:spcPts val="0"/>
              </a:spcBef>
              <a:spcAft>
                <a:spcPts val="0"/>
              </a:spcAft>
              <a:buClr>
                <a:schemeClr val="dk1"/>
              </a:buClr>
              <a:buSzPts val="1600"/>
              <a:buNone/>
              <a:defRPr>
                <a:solidFill>
                  <a:schemeClr val="dk1"/>
                </a:solidFill>
              </a:defRPr>
            </a:lvl6pPr>
            <a:lvl7pPr lvl="6" rtl="0">
              <a:lnSpc>
                <a:spcPct val="100000"/>
              </a:lnSpc>
              <a:spcBef>
                <a:spcPts val="0"/>
              </a:spcBef>
              <a:spcAft>
                <a:spcPts val="0"/>
              </a:spcAft>
              <a:buClr>
                <a:schemeClr val="dk1"/>
              </a:buClr>
              <a:buSzPts val="1600"/>
              <a:buNone/>
              <a:defRPr>
                <a:solidFill>
                  <a:schemeClr val="dk1"/>
                </a:solidFill>
              </a:defRPr>
            </a:lvl7pPr>
            <a:lvl8pPr lvl="7" rtl="0">
              <a:lnSpc>
                <a:spcPct val="100000"/>
              </a:lnSpc>
              <a:spcBef>
                <a:spcPts val="0"/>
              </a:spcBef>
              <a:spcAft>
                <a:spcPts val="0"/>
              </a:spcAft>
              <a:buClr>
                <a:schemeClr val="dk1"/>
              </a:buClr>
              <a:buSzPts val="1600"/>
              <a:buNone/>
              <a:defRPr>
                <a:solidFill>
                  <a:schemeClr val="dk1"/>
                </a:solidFill>
              </a:defRPr>
            </a:lvl8pPr>
            <a:lvl9pPr lvl="8" rtl="0">
              <a:lnSpc>
                <a:spcPct val="100000"/>
              </a:lnSpc>
              <a:spcBef>
                <a:spcPts val="0"/>
              </a:spcBef>
              <a:spcAft>
                <a:spcPts val="0"/>
              </a:spcAft>
              <a:buClr>
                <a:schemeClr val="dk1"/>
              </a:buClr>
              <a:buSzPts val="1600"/>
              <a:buNone/>
              <a:defRPr>
                <a:solidFill>
                  <a:schemeClr val="dk1"/>
                </a:solidFill>
              </a:defRPr>
            </a:lvl9pPr>
          </a:lstStyle>
          <a:p>
            <a:endParaRPr/>
          </a:p>
        </p:txBody>
      </p:sp>
      <p:sp>
        <p:nvSpPr>
          <p:cNvPr id="28" name="Google Shape;28;p4"/>
          <p:cNvSpPr txBox="1">
            <a:spLocks noGrp="1"/>
          </p:cNvSpPr>
          <p:nvPr>
            <p:ph type="subTitle" idx="3"/>
          </p:nvPr>
        </p:nvSpPr>
        <p:spPr>
          <a:xfrm>
            <a:off x="6196933" y="5845667"/>
            <a:ext cx="4132800" cy="6720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Clr>
                <a:schemeClr val="dk1"/>
              </a:buClr>
              <a:buSzPts val="1000"/>
              <a:buFont typeface="Helvetica Neue"/>
              <a:buNone/>
              <a:defRPr sz="1333" b="1">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Tree>
    <p:extLst>
      <p:ext uri="{BB962C8B-B14F-4D97-AF65-F5344CB8AC3E}">
        <p14:creationId xmlns:p14="http://schemas.microsoft.com/office/powerpoint/2010/main" val="2949196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Thankyou 2">
    <p:spTree>
      <p:nvGrpSpPr>
        <p:cNvPr id="1" name=""/>
        <p:cNvGrpSpPr/>
        <p:nvPr/>
      </p:nvGrpSpPr>
      <p:grpSpPr>
        <a:xfrm>
          <a:off x="0" y="0"/>
          <a:ext cx="0" cy="0"/>
          <a:chOff x="0" y="0"/>
          <a:chExt cx="0" cy="0"/>
        </a:xfrm>
      </p:grpSpPr>
      <p:pic>
        <p:nvPicPr>
          <p:cNvPr id="4" name="Picture 3" descr="A picture containing outdoor&#10;&#10;Description automatically generated">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alpha val="59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alpha val="59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alpha val="59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3" name="Title 1">
            <a:extLst>
              <a:ext uri="{FF2B5EF4-FFF2-40B4-BE49-F238E27FC236}">
                <a16:creationId xmlns:a16="http://schemas.microsoft.com/office/drawing/2014/main" id="{6AECBC0C-EA2E-5A1F-9C2A-4F81259D224E}"/>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EFDE34AE-FEE0-11E9-2732-4FD831D6ED77}"/>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930573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hankyou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601A0210-4B5E-74B2-1F4F-045CDE01C4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5D72E9D6-B71D-4B67-1D85-441DF8E2F0C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57600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hankyou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A96C8873-EF46-C297-C618-AB48A19F24FA}"/>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10350DC3-1D69-A9B2-D7AC-502BCDAE38A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32814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Thankyou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1" y="0"/>
            <a:ext cx="12191999"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61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5DE14751-ED5E-934B-300E-A1CEFC5C3566}"/>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F9DC887C-8DAA-398B-015F-A4E60BC1ED2B}"/>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68293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9BAD889D-EDFC-0177-A040-BF66F2582C7C}"/>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FC7F971C-54B8-0734-5BFF-F4279CB9167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8" name="Rectangle 7">
              <a:extLst>
                <a:ext uri="{FF2B5EF4-FFF2-40B4-BE49-F238E27FC236}">
                  <a16:creationId xmlns:a16="http://schemas.microsoft.com/office/drawing/2014/main" id="{93D00CD4-E8FA-20CB-E4CE-720D6D45A106}"/>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69808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B4C9DD02-A40E-C712-AC41-61256082FFB0}"/>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7D2827CB-0E93-A64E-7DFE-E0326F07416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8" name="Rectangle 7">
              <a:extLst>
                <a:ext uri="{FF2B5EF4-FFF2-40B4-BE49-F238E27FC236}">
                  <a16:creationId xmlns:a16="http://schemas.microsoft.com/office/drawing/2014/main" id="{6FCF495F-F735-EBA4-7535-23737BAA051E}"/>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4086377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EC26B-3545-881C-E832-01F00F9A730F}"/>
              </a:ext>
            </a:extLst>
          </p:cNvPr>
          <p:cNvSpPr>
            <a:spLocks noGrp="1"/>
          </p:cNvSpPr>
          <p:nvPr>
            <p:ph type="title"/>
          </p:nvPr>
        </p:nvSpPr>
        <p:spPr>
          <a:xfrm>
            <a:off x="685800" y="303166"/>
            <a:ext cx="8977313" cy="1134949"/>
          </a:xfrm>
          <a:prstGeom prst="rect">
            <a:avLst/>
          </a:prstGeom>
        </p:spPr>
        <p:txBody>
          <a:bodyPr vert="horz" lIns="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DDC64AB-1B21-A1E4-20DB-7553965AA263}"/>
              </a:ext>
            </a:extLst>
          </p:cNvPr>
          <p:cNvSpPr>
            <a:spLocks noGrp="1"/>
          </p:cNvSpPr>
          <p:nvPr>
            <p:ph type="body" idx="1"/>
          </p:nvPr>
        </p:nvSpPr>
        <p:spPr>
          <a:xfrm>
            <a:off x="685800" y="1714500"/>
            <a:ext cx="10820399" cy="4228034"/>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2A5C1168-C513-74C1-2D1C-90CA539B8B54}"/>
              </a:ext>
            </a:extLst>
          </p:cNvPr>
          <p:cNvSpPr>
            <a:spLocks noGrp="1"/>
          </p:cNvSpPr>
          <p:nvPr>
            <p:ph type="ftr" sz="quarter" idx="3"/>
          </p:nvPr>
        </p:nvSpPr>
        <p:spPr>
          <a:xfrm>
            <a:off x="933450" y="6312695"/>
            <a:ext cx="3303588" cy="209324"/>
          </a:xfrm>
          <a:prstGeom prst="callout1">
            <a:avLst>
              <a:gd name="adj1" fmla="val 489"/>
              <a:gd name="adj2" fmla="val 124"/>
              <a:gd name="adj3" fmla="val 98152"/>
              <a:gd name="adj4" fmla="val 14"/>
            </a:avLst>
          </a:prstGeom>
          <a:ln>
            <a:solidFill>
              <a:schemeClr val="bg2"/>
            </a:solidFill>
          </a:ln>
        </p:spPr>
        <p:txBody>
          <a:bodyPr vert="horz" lIns="91440" tIns="45720" rIns="91440" bIns="45720" rtlCol="0" anchor="ctr"/>
          <a:lstStyle>
            <a:lvl1pPr algn="l">
              <a:defRPr sz="1000">
                <a:solidFill>
                  <a:schemeClr val="tx2"/>
                </a:solidFill>
              </a:defRPr>
            </a:lvl1pPr>
          </a:lstStyle>
          <a:p>
            <a:endParaRPr lang="en-GB"/>
          </a:p>
        </p:txBody>
      </p:sp>
      <p:sp>
        <p:nvSpPr>
          <p:cNvPr id="7" name="Slide Number Placeholder 5">
            <a:extLst>
              <a:ext uri="{FF2B5EF4-FFF2-40B4-BE49-F238E27FC236}">
                <a16:creationId xmlns:a16="http://schemas.microsoft.com/office/drawing/2014/main" id="{388356C1-9537-12C9-A8C3-95B9A17B4F3E}"/>
              </a:ext>
            </a:extLst>
          </p:cNvPr>
          <p:cNvSpPr>
            <a:spLocks noGrp="1"/>
          </p:cNvSpPr>
          <p:nvPr>
            <p:ph type="sldNum" sz="quarter" idx="4"/>
          </p:nvPr>
        </p:nvSpPr>
        <p:spPr>
          <a:xfrm>
            <a:off x="684211" y="6234795"/>
            <a:ext cx="249239" cy="365125"/>
          </a:xfrm>
          <a:prstGeom prst="rect">
            <a:avLst/>
          </a:prstGeom>
        </p:spPr>
        <p:txBody>
          <a:bodyPr vert="horz" lIns="0" tIns="45720" rIns="0" bIns="45720" rtlCol="0" anchor="ctr"/>
          <a:lstStyle>
            <a:lvl1pPr algn="l">
              <a:defRPr sz="1050">
                <a:solidFill>
                  <a:schemeClr val="tx2"/>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485468225"/>
      </p:ext>
    </p:extLst>
  </p:cSld>
  <p:clrMap bg1="lt1" tx1="dk1" bg2="lt2" tx2="dk2" accent1="accent1" accent2="accent2" accent3="accent3" accent4="accent4" accent5="accent5" accent6="accent6" hlink="hlink" folHlink="folHlink"/>
  <p:sldLayoutIdLst>
    <p:sldLayoutId id="2147483649" r:id="rId1"/>
    <p:sldLayoutId id="2147483690" r:id="rId2"/>
    <p:sldLayoutId id="2147483659" r:id="rId3"/>
    <p:sldLayoutId id="2147483680" r:id="rId4"/>
    <p:sldLayoutId id="2147483681" r:id="rId5"/>
    <p:sldLayoutId id="2147483683" r:id="rId6"/>
    <p:sldLayoutId id="2147483684" r:id="rId7"/>
    <p:sldLayoutId id="2147483663" r:id="rId8"/>
    <p:sldLayoutId id="2147483692" r:id="rId9"/>
    <p:sldLayoutId id="2147483670" r:id="rId10"/>
    <p:sldLayoutId id="2147483658" r:id="rId11"/>
    <p:sldLayoutId id="2147483687" r:id="rId12"/>
    <p:sldLayoutId id="2147483686" r:id="rId13"/>
    <p:sldLayoutId id="2147483688" r:id="rId14"/>
    <p:sldLayoutId id="2147483689" r:id="rId15"/>
    <p:sldLayoutId id="2147483650" r:id="rId16"/>
    <p:sldLayoutId id="2147483652" r:id="rId17"/>
    <p:sldLayoutId id="2147483653" r:id="rId18"/>
    <p:sldLayoutId id="2147483677" r:id="rId19"/>
    <p:sldLayoutId id="2147483671" r:id="rId20"/>
    <p:sldLayoutId id="2147483672" r:id="rId21"/>
    <p:sldLayoutId id="2147483654" r:id="rId22"/>
    <p:sldLayoutId id="2147483655" r:id="rId23"/>
    <p:sldLayoutId id="2147483679" r:id="rId24"/>
    <p:sldLayoutId id="2147483656" r:id="rId25"/>
    <p:sldLayoutId id="2147483661" r:id="rId26"/>
    <p:sldLayoutId id="2147483695" r:id="rId27"/>
    <p:sldLayoutId id="2147483666" r:id="rId28"/>
    <p:sldLayoutId id="2147483657" r:id="rId29"/>
    <p:sldLayoutId id="2147483676" r:id="rId30"/>
    <p:sldLayoutId id="2147483669" r:id="rId31"/>
    <p:sldLayoutId id="2147483674" r:id="rId32"/>
    <p:sldLayoutId id="2147483678" r:id="rId33"/>
    <p:sldLayoutId id="2147483696" r:id="rId34"/>
    <p:sldLayoutId id="2147483697" r:id="rId35"/>
  </p:sldLayoutIdLst>
  <p:hf hdr="0" dt="0"/>
  <p:txStyles>
    <p:titleStyle>
      <a:lvl1pPr algn="l" defTabSz="914400" rtl="0" eaLnBrk="1" latinLnBrk="0" hangingPunct="1">
        <a:lnSpc>
          <a:spcPct val="100000"/>
        </a:lnSpc>
        <a:spcBef>
          <a:spcPct val="0"/>
        </a:spcBef>
        <a:buNone/>
        <a:defRPr sz="28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432" userDrawn="1">
          <p15:clr>
            <a:srgbClr val="F26B43"/>
          </p15:clr>
        </p15:guide>
        <p15:guide id="4" pos="862" userDrawn="1">
          <p15:clr>
            <a:srgbClr val="F26B43"/>
          </p15:clr>
        </p15:guide>
        <p15:guide id="5" pos="1011" userDrawn="1">
          <p15:clr>
            <a:srgbClr val="F26B43"/>
          </p15:clr>
        </p15:guide>
        <p15:guide id="6" pos="1443" userDrawn="1">
          <p15:clr>
            <a:srgbClr val="F26B43"/>
          </p15:clr>
        </p15:guide>
        <p15:guide id="7" pos="1592" userDrawn="1">
          <p15:clr>
            <a:srgbClr val="F26B43"/>
          </p15:clr>
        </p15:guide>
        <p15:guide id="8" pos="2023" userDrawn="1">
          <p15:clr>
            <a:srgbClr val="F26B43"/>
          </p15:clr>
        </p15:guide>
        <p15:guide id="9" pos="2173" userDrawn="1">
          <p15:clr>
            <a:srgbClr val="F26B43"/>
          </p15:clr>
        </p15:guide>
        <p15:guide id="10" pos="2604" userDrawn="1">
          <p15:clr>
            <a:srgbClr val="F26B43"/>
          </p15:clr>
        </p15:guide>
        <p15:guide id="11" pos="2753" userDrawn="1">
          <p15:clr>
            <a:srgbClr val="F26B43"/>
          </p15:clr>
        </p15:guide>
        <p15:guide id="12" pos="3184" userDrawn="1">
          <p15:clr>
            <a:srgbClr val="F26B43"/>
          </p15:clr>
        </p15:guide>
        <p15:guide id="13" pos="3364" userDrawn="1">
          <p15:clr>
            <a:srgbClr val="F26B43"/>
          </p15:clr>
        </p15:guide>
        <p15:guide id="14" pos="3765" userDrawn="1">
          <p15:clr>
            <a:srgbClr val="F26B43"/>
          </p15:clr>
        </p15:guide>
        <p15:guide id="15" pos="3914" userDrawn="1">
          <p15:clr>
            <a:srgbClr val="F26B43"/>
          </p15:clr>
        </p15:guide>
        <p15:guide id="16" pos="4345" userDrawn="1">
          <p15:clr>
            <a:srgbClr val="F26B43"/>
          </p15:clr>
        </p15:guide>
        <p15:guide id="17" pos="4495" userDrawn="1">
          <p15:clr>
            <a:srgbClr val="F26B43"/>
          </p15:clr>
        </p15:guide>
        <p15:guide id="18" pos="4926" userDrawn="1">
          <p15:clr>
            <a:srgbClr val="F26B43"/>
          </p15:clr>
        </p15:guide>
        <p15:guide id="19" pos="5075" userDrawn="1">
          <p15:clr>
            <a:srgbClr val="F26B43"/>
          </p15:clr>
        </p15:guide>
        <p15:guide id="20" pos="5506" userDrawn="1">
          <p15:clr>
            <a:srgbClr val="F26B43"/>
          </p15:clr>
        </p15:guide>
        <p15:guide id="21" pos="5656" userDrawn="1">
          <p15:clr>
            <a:srgbClr val="F26B43"/>
          </p15:clr>
        </p15:guide>
        <p15:guide id="22" pos="6087" userDrawn="1">
          <p15:clr>
            <a:srgbClr val="F26B43"/>
          </p15:clr>
        </p15:guide>
        <p15:guide id="23" pos="6236" userDrawn="1">
          <p15:clr>
            <a:srgbClr val="F26B43"/>
          </p15:clr>
        </p15:guide>
        <p15:guide id="24" pos="6667" userDrawn="1">
          <p15:clr>
            <a:srgbClr val="F26B43"/>
          </p15:clr>
        </p15:guide>
        <p15:guide id="25" pos="6817" userDrawn="1">
          <p15:clr>
            <a:srgbClr val="F26B43"/>
          </p15:clr>
        </p15:guide>
        <p15:guide id="26" pos="7248" userDrawn="1">
          <p15:clr>
            <a:srgbClr val="F26B43"/>
          </p15:clr>
        </p15:guide>
        <p15:guide id="27" orient="horz" userDrawn="1">
          <p15:clr>
            <a:srgbClr val="F26B43"/>
          </p15:clr>
        </p15:guide>
        <p15:guide id="28" orient="horz" pos="4320" userDrawn="1">
          <p15:clr>
            <a:srgbClr val="F26B43"/>
          </p15:clr>
        </p15:guide>
        <p15:guide id="29" orient="horz" pos="1080" userDrawn="1">
          <p15:clr>
            <a:srgbClr val="F26B43"/>
          </p15:clr>
        </p15:guide>
        <p15:guide id="30" orient="horz" pos="1616" userDrawn="1">
          <p15:clr>
            <a:srgbClr val="F26B43"/>
          </p15:clr>
        </p15:guide>
        <p15:guide id="31" orient="horz" pos="1783" userDrawn="1">
          <p15:clr>
            <a:srgbClr val="F26B43"/>
          </p15:clr>
        </p15:guide>
        <p15:guide id="32" orient="horz" pos="2337" userDrawn="1">
          <p15:clr>
            <a:srgbClr val="F26B43"/>
          </p15:clr>
        </p15:guide>
        <p15:guide id="33" orient="horz" pos="2486" userDrawn="1">
          <p15:clr>
            <a:srgbClr val="F26B43"/>
          </p15:clr>
        </p15:guide>
        <p15:guide id="34" orient="horz" pos="3040" userDrawn="1">
          <p15:clr>
            <a:srgbClr val="F26B43"/>
          </p15:clr>
        </p15:guide>
        <p15:guide id="35" orient="horz" pos="3190" userDrawn="1">
          <p15:clr>
            <a:srgbClr val="F26B43"/>
          </p15:clr>
        </p15:guide>
        <p15:guide id="36"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35.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3707804-7378-4D48-F925-ED095B1E0F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149" b="9233"/>
          <a:stretch/>
        </p:blipFill>
        <p:spPr bwMode="auto">
          <a:xfrm>
            <a:off x="0" y="1370975"/>
            <a:ext cx="12192000" cy="549595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27030B2-0679-CB30-CE21-49FDDB83C8B3}"/>
              </a:ext>
            </a:extLst>
          </p:cNvPr>
          <p:cNvSpPr/>
          <p:nvPr/>
        </p:nvSpPr>
        <p:spPr>
          <a:xfrm>
            <a:off x="0" y="1370975"/>
            <a:ext cx="12192000" cy="5495952"/>
          </a:xfrm>
          <a:prstGeom prst="rect">
            <a:avLst/>
          </a:prstGeom>
          <a:solidFill>
            <a:schemeClr val="accent3">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6" name="Graphic 5">
            <a:extLst>
              <a:ext uri="{FF2B5EF4-FFF2-40B4-BE49-F238E27FC236}">
                <a16:creationId xmlns:a16="http://schemas.microsoft.com/office/drawing/2014/main" id="{73D745B2-718D-B82C-4D0D-B5274F6996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491" y="289486"/>
            <a:ext cx="1311563" cy="765039"/>
          </a:xfrm>
          <a:prstGeom prst="rect">
            <a:avLst/>
          </a:prstGeom>
        </p:spPr>
      </p:pic>
      <p:sp>
        <p:nvSpPr>
          <p:cNvPr id="8" name="Title 1">
            <a:extLst>
              <a:ext uri="{FF2B5EF4-FFF2-40B4-BE49-F238E27FC236}">
                <a16:creationId xmlns:a16="http://schemas.microsoft.com/office/drawing/2014/main" id="{912FD355-6243-8560-E663-EC879BCBCBD2}"/>
              </a:ext>
            </a:extLst>
          </p:cNvPr>
          <p:cNvSpPr>
            <a:spLocks noGrp="1"/>
          </p:cNvSpPr>
          <p:nvPr>
            <p:ph type="ctrTitle"/>
          </p:nvPr>
        </p:nvSpPr>
        <p:spPr>
          <a:xfrm>
            <a:off x="914401" y="1843741"/>
            <a:ext cx="10648708" cy="1709680"/>
          </a:xfrm>
        </p:spPr>
        <p:txBody>
          <a:bodyPr spcFirstLastPara="1" vert="horz" wrap="square" lIns="0" tIns="91425" rIns="91425" bIns="0" rtlCol="0" anchor="b" anchorCtr="0">
            <a:noAutofit/>
          </a:bodyPr>
          <a:lstStyle>
            <a:lvl1pPr algn="l">
              <a:defRPr sz="4000" cap="all" baseline="0">
                <a:solidFill>
                  <a:schemeClr val="bg1"/>
                </a:solidFill>
              </a:defRPr>
            </a:lvl1pPr>
          </a:lstStyle>
          <a:p>
            <a:r>
              <a:rPr lang="en-US" sz="3600" dirty="0">
                <a:latin typeface="Segoe UI" panose="020B0502040204020203" pitchFamily="34" charset="0"/>
                <a:cs typeface="Segoe UI" panose="020B0502040204020203" pitchFamily="34" charset="0"/>
              </a:rPr>
              <a:t>Can tree-based methods perform autoregressive language modeling as well as neural networks?</a:t>
            </a:r>
          </a:p>
        </p:txBody>
      </p:sp>
      <p:sp>
        <p:nvSpPr>
          <p:cNvPr id="9" name="Subtitle 2">
            <a:extLst>
              <a:ext uri="{FF2B5EF4-FFF2-40B4-BE49-F238E27FC236}">
                <a16:creationId xmlns:a16="http://schemas.microsoft.com/office/drawing/2014/main" id="{465C9A22-74C8-5131-A5B2-7FD3FE4EA111}"/>
              </a:ext>
            </a:extLst>
          </p:cNvPr>
          <p:cNvSpPr>
            <a:spLocks noGrp="1"/>
          </p:cNvSpPr>
          <p:nvPr>
            <p:ph type="subTitle" idx="1"/>
          </p:nvPr>
        </p:nvSpPr>
        <p:spPr>
          <a:xfrm>
            <a:off x="914399" y="4035114"/>
            <a:ext cx="10750063" cy="1590168"/>
          </a:xfrm>
        </p:spPr>
        <p:txBody>
          <a:bodyPr spcFirstLastPara="1" vert="horz" wrap="square" lIns="0" tIns="0" rIns="0" bIns="0" rtlCol="0" anchor="b" anchorCtr="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800" b="0" dirty="0">
                <a:latin typeface="Segoe UI" panose="020B0502040204020203" pitchFamily="34" charset="0"/>
                <a:cs typeface="Segoe UI" panose="020B0502040204020203" pitchFamily="34" charset="0"/>
              </a:rPr>
              <a:t>15.095 ML under a Modern Optimization Lens – Final Project</a:t>
            </a:r>
          </a:p>
          <a:p>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Team Members: </a:t>
            </a:r>
            <a:br>
              <a:rPr lang="en-US" sz="2400" dirty="0">
                <a:latin typeface="Segoe UI" panose="020B0502040204020203" pitchFamily="34" charset="0"/>
                <a:cs typeface="Segoe UI" panose="020B0502040204020203" pitchFamily="34" charset="0"/>
              </a:rPr>
            </a:br>
            <a:r>
              <a:rPr lang="en-US" sz="2400" b="0" dirty="0">
                <a:latin typeface="Segoe UI" panose="020B0502040204020203" pitchFamily="34" charset="0"/>
                <a:cs typeface="Segoe UI" panose="020B0502040204020203" pitchFamily="34" charset="0"/>
              </a:rPr>
              <a:t>Seth Chatterton, Jason Jia</a:t>
            </a:r>
          </a:p>
        </p:txBody>
      </p:sp>
      <p:sp>
        <p:nvSpPr>
          <p:cNvPr id="3" name="TextBox 2">
            <a:extLst>
              <a:ext uri="{FF2B5EF4-FFF2-40B4-BE49-F238E27FC236}">
                <a16:creationId xmlns:a16="http://schemas.microsoft.com/office/drawing/2014/main" id="{2018B200-58C0-13F6-11F3-CA8B251F8100}"/>
              </a:ext>
            </a:extLst>
          </p:cNvPr>
          <p:cNvSpPr txBox="1"/>
          <p:nvPr/>
        </p:nvSpPr>
        <p:spPr>
          <a:xfrm>
            <a:off x="12319000" y="6858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66478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9DBDD8-7FC9-DF4F-729A-EDB557C8577F}"/>
              </a:ext>
            </a:extLst>
          </p:cNvPr>
          <p:cNvSpPr>
            <a:spLocks noGrp="1"/>
          </p:cNvSpPr>
          <p:nvPr>
            <p:ph sz="quarter" idx="12"/>
          </p:nvPr>
        </p:nvSpPr>
        <p:spPr/>
        <p:txBody>
          <a:bodyPr>
            <a:normAutofit fontScale="92500"/>
          </a:bodyPr>
          <a:lstStyle/>
          <a:p>
            <a:r>
              <a:rPr lang="en-GB" sz="2400" b="0" cap="none" dirty="0">
                <a:latin typeface="Arial" panose="020B0604020202020204" pitchFamily="34" charset="0"/>
                <a:cs typeface="Arial" panose="020B0604020202020204" pitchFamily="34" charset="0"/>
              </a:rPr>
              <a:t>Neural networks such as Transformers are highly popular as </a:t>
            </a:r>
            <a:r>
              <a:rPr lang="en-US" sz="2400" dirty="0"/>
              <a:t>models of choice for autoregressive language modeling (predicting the next token/character/word).</a:t>
            </a:r>
          </a:p>
          <a:p>
            <a:r>
              <a:rPr lang="en-US" sz="2400" dirty="0"/>
              <a:t>However, they are computationally expensive to train. </a:t>
            </a:r>
          </a:p>
          <a:p>
            <a:r>
              <a:rPr lang="en-US" sz="2400" dirty="0"/>
              <a:t>On the other hand, tree-based models such as XGBoost, RF, CART and OCT can be easier to train and may be able to generate the same predictions.</a:t>
            </a:r>
          </a:p>
          <a:p>
            <a:r>
              <a:rPr lang="en-US" sz="2400" dirty="0"/>
              <a:t>This is also in light of the proof in class that neural networks are equivalent to trees under certain assumptions.</a:t>
            </a:r>
          </a:p>
          <a:p>
            <a:r>
              <a:rPr lang="en-US" sz="2400" dirty="0"/>
              <a:t>We would thus like to experiment with tree-based methods and compare their performance with established neural network-based methods for autoregressive language modeling.</a:t>
            </a:r>
          </a:p>
          <a:p>
            <a:pPr marL="0" indent="0">
              <a:buNone/>
            </a:pPr>
            <a:endParaRPr lang="en-US" sz="2400" dirty="0"/>
          </a:p>
        </p:txBody>
      </p:sp>
      <p:sp>
        <p:nvSpPr>
          <p:cNvPr id="4" name="Slide Number Placeholder 3">
            <a:extLst>
              <a:ext uri="{FF2B5EF4-FFF2-40B4-BE49-F238E27FC236}">
                <a16:creationId xmlns:a16="http://schemas.microsoft.com/office/drawing/2014/main" id="{E186285B-843C-8692-ECDB-CD2ECB8F1FF4}"/>
              </a:ext>
            </a:extLst>
          </p:cNvPr>
          <p:cNvSpPr>
            <a:spLocks noGrp="1"/>
          </p:cNvSpPr>
          <p:nvPr>
            <p:ph type="sldNum" sz="quarter" idx="14"/>
          </p:nvPr>
        </p:nvSpPr>
        <p:spPr/>
        <p:txBody>
          <a:bodyPr/>
          <a:lstStyle/>
          <a:p>
            <a:fld id="{3A74F2AC-1E9A-41D4-8B35-A069FB343260}" type="slidenum">
              <a:rPr lang="en-GB" smtClean="0"/>
              <a:pPr/>
              <a:t>2</a:t>
            </a:fld>
            <a:endParaRPr lang="en-GB"/>
          </a:p>
        </p:txBody>
      </p:sp>
      <p:sp>
        <p:nvSpPr>
          <p:cNvPr id="5" name="Title 4">
            <a:extLst>
              <a:ext uri="{FF2B5EF4-FFF2-40B4-BE49-F238E27FC236}">
                <a16:creationId xmlns:a16="http://schemas.microsoft.com/office/drawing/2014/main" id="{58B858BF-0CA7-56A3-4852-0620B3F2963F}"/>
              </a:ext>
            </a:extLst>
          </p:cNvPr>
          <p:cNvSpPr>
            <a:spLocks noGrp="1"/>
          </p:cNvSpPr>
          <p:nvPr>
            <p:ph type="title"/>
          </p:nvPr>
        </p:nvSpPr>
        <p:spPr/>
        <p:txBody>
          <a:bodyPr/>
          <a:lstStyle/>
          <a:p>
            <a:r>
              <a:rPr lang="en-US" dirty="0"/>
              <a:t>Problem and motivation</a:t>
            </a:r>
          </a:p>
        </p:txBody>
      </p:sp>
    </p:spTree>
    <p:extLst>
      <p:ext uri="{BB962C8B-B14F-4D97-AF65-F5344CB8AC3E}">
        <p14:creationId xmlns:p14="http://schemas.microsoft.com/office/powerpoint/2010/main" val="3410761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9DBDD8-7FC9-DF4F-729A-EDB557C8577F}"/>
              </a:ext>
            </a:extLst>
          </p:cNvPr>
          <p:cNvSpPr>
            <a:spLocks noGrp="1"/>
          </p:cNvSpPr>
          <p:nvPr>
            <p:ph sz="quarter" idx="12"/>
          </p:nvPr>
        </p:nvSpPr>
        <p:spPr/>
        <p:txBody>
          <a:bodyPr>
            <a:normAutofit/>
          </a:bodyPr>
          <a:lstStyle/>
          <a:p>
            <a:r>
              <a:rPr lang="en-GB" sz="2400" b="0" cap="none" dirty="0">
                <a:latin typeface="Arial" panose="020B0604020202020204" pitchFamily="34" charset="0"/>
                <a:cs typeface="Arial" panose="020B0604020202020204" pitchFamily="34" charset="0"/>
              </a:rPr>
              <a:t>Cleaned Alpaca Dataset, a slightly modified version of the dataset used to train the Alpaca large language model </a:t>
            </a:r>
          </a:p>
          <a:p>
            <a:r>
              <a:rPr lang="en-GB" sz="2400" b="0" cap="none" dirty="0">
                <a:latin typeface="Arial" panose="020B0604020202020204" pitchFamily="34" charset="0"/>
                <a:cs typeface="Arial" panose="020B0604020202020204" pitchFamily="34" charset="0"/>
              </a:rPr>
              <a:t>The data consists of instructions for the model, inputs for those instructions, and outputs that the model should try to recreate.</a:t>
            </a:r>
            <a:endParaRPr lang="en-US" sz="2400" dirty="0"/>
          </a:p>
        </p:txBody>
      </p:sp>
      <p:sp>
        <p:nvSpPr>
          <p:cNvPr id="4" name="Slide Number Placeholder 3">
            <a:extLst>
              <a:ext uri="{FF2B5EF4-FFF2-40B4-BE49-F238E27FC236}">
                <a16:creationId xmlns:a16="http://schemas.microsoft.com/office/drawing/2014/main" id="{E186285B-843C-8692-ECDB-CD2ECB8F1FF4}"/>
              </a:ext>
            </a:extLst>
          </p:cNvPr>
          <p:cNvSpPr>
            <a:spLocks noGrp="1"/>
          </p:cNvSpPr>
          <p:nvPr>
            <p:ph type="sldNum" sz="quarter" idx="14"/>
          </p:nvPr>
        </p:nvSpPr>
        <p:spPr/>
        <p:txBody>
          <a:bodyPr/>
          <a:lstStyle/>
          <a:p>
            <a:fld id="{3A74F2AC-1E9A-41D4-8B35-A069FB343260}" type="slidenum">
              <a:rPr lang="en-GB" smtClean="0"/>
              <a:pPr/>
              <a:t>3</a:t>
            </a:fld>
            <a:endParaRPr lang="en-GB"/>
          </a:p>
        </p:txBody>
      </p:sp>
      <p:sp>
        <p:nvSpPr>
          <p:cNvPr id="5" name="Title 4">
            <a:extLst>
              <a:ext uri="{FF2B5EF4-FFF2-40B4-BE49-F238E27FC236}">
                <a16:creationId xmlns:a16="http://schemas.microsoft.com/office/drawing/2014/main" id="{58B858BF-0CA7-56A3-4852-0620B3F2963F}"/>
              </a:ext>
            </a:extLst>
          </p:cNvPr>
          <p:cNvSpPr>
            <a:spLocks noGrp="1"/>
          </p:cNvSpPr>
          <p:nvPr>
            <p:ph type="title"/>
          </p:nvPr>
        </p:nvSpPr>
        <p:spPr/>
        <p:txBody>
          <a:bodyPr/>
          <a:lstStyle/>
          <a:p>
            <a:r>
              <a:rPr lang="en-US" dirty="0"/>
              <a:t>Data</a:t>
            </a:r>
          </a:p>
        </p:txBody>
      </p:sp>
      <p:pic>
        <p:nvPicPr>
          <p:cNvPr id="3" name="Picture 2">
            <a:extLst>
              <a:ext uri="{FF2B5EF4-FFF2-40B4-BE49-F238E27FC236}">
                <a16:creationId xmlns:a16="http://schemas.microsoft.com/office/drawing/2014/main" id="{AC6884FB-19F9-1F65-4B9C-39A3B9FD43C6}"/>
              </a:ext>
            </a:extLst>
          </p:cNvPr>
          <p:cNvPicPr>
            <a:picLocks noChangeAspect="1"/>
          </p:cNvPicPr>
          <p:nvPr/>
        </p:nvPicPr>
        <p:blipFill>
          <a:blip r:embed="rId2"/>
          <a:stretch>
            <a:fillRect/>
          </a:stretch>
        </p:blipFill>
        <p:spPr>
          <a:xfrm>
            <a:off x="706442" y="3613384"/>
            <a:ext cx="10779115" cy="2092472"/>
          </a:xfrm>
          <a:prstGeom prst="rect">
            <a:avLst/>
          </a:prstGeom>
        </p:spPr>
      </p:pic>
    </p:spTree>
    <p:extLst>
      <p:ext uri="{BB962C8B-B14F-4D97-AF65-F5344CB8AC3E}">
        <p14:creationId xmlns:p14="http://schemas.microsoft.com/office/powerpoint/2010/main" val="2008725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3F606E-06B4-49B1-E177-E5A071DAB0E7}"/>
              </a:ext>
            </a:extLst>
          </p:cNvPr>
          <p:cNvSpPr>
            <a:spLocks noGrp="1"/>
          </p:cNvSpPr>
          <p:nvPr>
            <p:ph sz="quarter" idx="12"/>
          </p:nvPr>
        </p:nvSpPr>
        <p:spPr/>
        <p:txBody>
          <a:bodyPr/>
          <a:lstStyle/>
          <a:p>
            <a:r>
              <a:rPr lang="en-US" dirty="0"/>
              <a:t>Preprocessing</a:t>
            </a:r>
          </a:p>
          <a:p>
            <a:r>
              <a:rPr lang="en-US" dirty="0"/>
              <a:t>Tree-Based Methods</a:t>
            </a:r>
          </a:p>
          <a:p>
            <a:pPr lvl="1"/>
            <a:r>
              <a:rPr lang="en-US" dirty="0"/>
              <a:t>CART, Random Forest, …</a:t>
            </a:r>
          </a:p>
          <a:p>
            <a:r>
              <a:rPr lang="en-US" dirty="0"/>
              <a:t>Benchmarks</a:t>
            </a:r>
          </a:p>
          <a:p>
            <a:pPr lvl="1"/>
            <a:r>
              <a:rPr lang="en-US" dirty="0"/>
              <a:t>Feed Forward Neural Networks</a:t>
            </a:r>
          </a:p>
          <a:p>
            <a:pPr lvl="1"/>
            <a:r>
              <a:rPr lang="en-US" dirty="0"/>
              <a:t>Transformers</a:t>
            </a:r>
          </a:p>
          <a:p>
            <a:r>
              <a:rPr lang="en-US" dirty="0"/>
              <a:t>Metrics</a:t>
            </a:r>
          </a:p>
          <a:p>
            <a:pPr lvl="1"/>
            <a:r>
              <a:rPr lang="en-US" dirty="0"/>
              <a:t>Training and Test Accuracy</a:t>
            </a:r>
          </a:p>
          <a:p>
            <a:pPr lvl="1"/>
            <a:r>
              <a:rPr lang="en-US" dirty="0"/>
              <a:t>Training Time</a:t>
            </a:r>
          </a:p>
        </p:txBody>
      </p:sp>
      <p:sp>
        <p:nvSpPr>
          <p:cNvPr id="4" name="Slide Number Placeholder 3">
            <a:extLst>
              <a:ext uri="{FF2B5EF4-FFF2-40B4-BE49-F238E27FC236}">
                <a16:creationId xmlns:a16="http://schemas.microsoft.com/office/drawing/2014/main" id="{502DD89C-68F8-E805-D189-C9DF23357511}"/>
              </a:ext>
            </a:extLst>
          </p:cNvPr>
          <p:cNvSpPr>
            <a:spLocks noGrp="1"/>
          </p:cNvSpPr>
          <p:nvPr>
            <p:ph type="sldNum" sz="quarter" idx="14"/>
          </p:nvPr>
        </p:nvSpPr>
        <p:spPr/>
        <p:txBody>
          <a:bodyPr/>
          <a:lstStyle/>
          <a:p>
            <a:fld id="{3A74F2AC-1E9A-41D4-8B35-A069FB343260}" type="slidenum">
              <a:rPr lang="en-GB" smtClean="0"/>
              <a:pPr/>
              <a:t>4</a:t>
            </a:fld>
            <a:endParaRPr lang="en-GB"/>
          </a:p>
        </p:txBody>
      </p:sp>
      <p:sp>
        <p:nvSpPr>
          <p:cNvPr id="5" name="Title 4">
            <a:extLst>
              <a:ext uri="{FF2B5EF4-FFF2-40B4-BE49-F238E27FC236}">
                <a16:creationId xmlns:a16="http://schemas.microsoft.com/office/drawing/2014/main" id="{9CF3DEF2-43A2-A084-7AF3-0E396E030D70}"/>
              </a:ext>
            </a:extLst>
          </p:cNvPr>
          <p:cNvSpPr>
            <a:spLocks noGrp="1"/>
          </p:cNvSpPr>
          <p:nvPr>
            <p:ph type="title"/>
          </p:nvPr>
        </p:nvSpPr>
        <p:spPr/>
        <p:txBody>
          <a:bodyPr/>
          <a:lstStyle/>
          <a:p>
            <a:r>
              <a:rPr lang="en-US" dirty="0"/>
              <a:t>methods</a:t>
            </a:r>
          </a:p>
        </p:txBody>
      </p:sp>
    </p:spTree>
    <p:extLst>
      <p:ext uri="{BB962C8B-B14F-4D97-AF65-F5344CB8AC3E}">
        <p14:creationId xmlns:p14="http://schemas.microsoft.com/office/powerpoint/2010/main" val="3226744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5</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Key findings</a:t>
            </a:r>
            <a:br>
              <a:rPr lang="en-US" dirty="0"/>
            </a:br>
            <a:r>
              <a:rPr lang="en-US" sz="2400" b="0" cap="none" dirty="0">
                <a:latin typeface="Arial" panose="020B0604020202020204" pitchFamily="34" charset="0"/>
                <a:cs typeface="Arial" panose="020B0604020202020204" pitchFamily="34" charset="0"/>
              </a:rPr>
              <a:t>Tree-based methods can sometimes outperform neural networks in next character prediction.</a:t>
            </a:r>
            <a:endParaRPr lang="en-US" b="0" dirty="0">
              <a:latin typeface="Arial" panose="020B060402020202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id="{F9A57FC8-8B6B-6673-6EA6-F17E5EE10F99}"/>
              </a:ext>
            </a:extLst>
          </p:cNvPr>
          <p:cNvGraphicFramePr>
            <a:graphicFrameLocks noGrp="1"/>
          </p:cNvGraphicFramePr>
          <p:nvPr>
            <p:extLst>
              <p:ext uri="{D42A27DB-BD31-4B8C-83A1-F6EECF244321}">
                <p14:modId xmlns:p14="http://schemas.microsoft.com/office/powerpoint/2010/main" val="2324060929"/>
              </p:ext>
            </p:extLst>
          </p:nvPr>
        </p:nvGraphicFramePr>
        <p:xfrm>
          <a:off x="684211" y="1673861"/>
          <a:ext cx="10520237" cy="4206240"/>
        </p:xfrm>
        <a:graphic>
          <a:graphicData uri="http://schemas.openxmlformats.org/drawingml/2006/table">
            <a:tbl>
              <a:tblPr firstRow="1" bandRow="1">
                <a:tableStyleId>{7E9639D4-E3E2-4D34-9284-5A2195B3D0D7}</a:tableStyleId>
              </a:tblPr>
              <a:tblGrid>
                <a:gridCol w="1502891">
                  <a:extLst>
                    <a:ext uri="{9D8B030D-6E8A-4147-A177-3AD203B41FA5}">
                      <a16:colId xmlns:a16="http://schemas.microsoft.com/office/drawing/2014/main" val="1305847196"/>
                    </a:ext>
                  </a:extLst>
                </a:gridCol>
                <a:gridCol w="1502891">
                  <a:extLst>
                    <a:ext uri="{9D8B030D-6E8A-4147-A177-3AD203B41FA5}">
                      <a16:colId xmlns:a16="http://schemas.microsoft.com/office/drawing/2014/main" val="2643797056"/>
                    </a:ext>
                  </a:extLst>
                </a:gridCol>
                <a:gridCol w="1502891">
                  <a:extLst>
                    <a:ext uri="{9D8B030D-6E8A-4147-A177-3AD203B41FA5}">
                      <a16:colId xmlns:a16="http://schemas.microsoft.com/office/drawing/2014/main" val="397992071"/>
                    </a:ext>
                  </a:extLst>
                </a:gridCol>
                <a:gridCol w="1502891">
                  <a:extLst>
                    <a:ext uri="{9D8B030D-6E8A-4147-A177-3AD203B41FA5}">
                      <a16:colId xmlns:a16="http://schemas.microsoft.com/office/drawing/2014/main" val="3449888913"/>
                    </a:ext>
                  </a:extLst>
                </a:gridCol>
                <a:gridCol w="1502891">
                  <a:extLst>
                    <a:ext uri="{9D8B030D-6E8A-4147-A177-3AD203B41FA5}">
                      <a16:colId xmlns:a16="http://schemas.microsoft.com/office/drawing/2014/main" val="1221365661"/>
                    </a:ext>
                  </a:extLst>
                </a:gridCol>
                <a:gridCol w="1502891">
                  <a:extLst>
                    <a:ext uri="{9D8B030D-6E8A-4147-A177-3AD203B41FA5}">
                      <a16:colId xmlns:a16="http://schemas.microsoft.com/office/drawing/2014/main" val="52155515"/>
                    </a:ext>
                  </a:extLst>
                </a:gridCol>
                <a:gridCol w="1502891">
                  <a:extLst>
                    <a:ext uri="{9D8B030D-6E8A-4147-A177-3AD203B41FA5}">
                      <a16:colId xmlns:a16="http://schemas.microsoft.com/office/drawing/2014/main" val="3026524194"/>
                    </a:ext>
                  </a:extLst>
                </a:gridCol>
              </a:tblGrid>
              <a:tr h="853005">
                <a:tc>
                  <a:txBody>
                    <a:bodyPr/>
                    <a:lstStyle/>
                    <a:p>
                      <a:r>
                        <a:rPr lang="en-US"/>
                        <a:t>Method</a:t>
                      </a:r>
                      <a:endParaRPr lang="en-US" dirty="0"/>
                    </a:p>
                  </a:txBody>
                  <a:tcPr/>
                </a:tc>
                <a:tc>
                  <a:txBody>
                    <a:bodyPr/>
                    <a:lstStyle/>
                    <a:p>
                      <a:r>
                        <a:rPr lang="en-US" dirty="0"/>
                        <a:t>Embedding size</a:t>
                      </a:r>
                    </a:p>
                  </a:txBody>
                  <a:tcPr/>
                </a:tc>
                <a:tc>
                  <a:txBody>
                    <a:bodyPr/>
                    <a:lstStyle/>
                    <a:p>
                      <a:r>
                        <a:rPr lang="en-US" dirty="0"/>
                        <a:t>Dataset size</a:t>
                      </a:r>
                    </a:p>
                  </a:txBody>
                  <a:tcPr/>
                </a:tc>
                <a:tc>
                  <a:txBody>
                    <a:bodyPr/>
                    <a:lstStyle/>
                    <a:p>
                      <a:r>
                        <a:rPr lang="en-US" dirty="0"/>
                        <a:t>Epochs</a:t>
                      </a:r>
                    </a:p>
                  </a:txBody>
                  <a:tcPr/>
                </a:tc>
                <a:tc>
                  <a:txBody>
                    <a:bodyPr/>
                    <a:lstStyle/>
                    <a:p>
                      <a:r>
                        <a:rPr lang="en-US" dirty="0"/>
                        <a:t>Train Accuracy (%)</a:t>
                      </a:r>
                    </a:p>
                  </a:txBody>
                  <a:tcPr>
                    <a:solidFill>
                      <a:schemeClr val="accent1"/>
                    </a:solidFill>
                  </a:tcPr>
                </a:tc>
                <a:tc>
                  <a:txBody>
                    <a:bodyPr/>
                    <a:lstStyle/>
                    <a:p>
                      <a:r>
                        <a:rPr lang="en-US" dirty="0"/>
                        <a:t>Test Accuracy (%)</a:t>
                      </a:r>
                    </a:p>
                  </a:txBody>
                  <a:tcPr>
                    <a:solidFill>
                      <a:schemeClr val="accent1"/>
                    </a:solidFill>
                  </a:tcPr>
                </a:tc>
                <a:tc>
                  <a:txBody>
                    <a:bodyPr/>
                    <a:lstStyle/>
                    <a:p>
                      <a:r>
                        <a:rPr lang="en-US" dirty="0"/>
                        <a:t>Training Time (s)</a:t>
                      </a:r>
                    </a:p>
                  </a:txBody>
                  <a:tcPr>
                    <a:solidFill>
                      <a:schemeClr val="accent1"/>
                    </a:solidFill>
                  </a:tcPr>
                </a:tc>
                <a:extLst>
                  <a:ext uri="{0D108BD9-81ED-4DB2-BD59-A6C34878D82A}">
                    <a16:rowId xmlns:a16="http://schemas.microsoft.com/office/drawing/2014/main" val="218413814"/>
                  </a:ext>
                </a:extLst>
              </a:tr>
              <a:tr h="345941">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36945457"/>
                  </a:ext>
                </a:extLst>
              </a:tr>
              <a:tr h="34594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99209016"/>
                  </a:ext>
                </a:extLst>
              </a:tr>
              <a:tr h="345941">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33966716"/>
                  </a:ext>
                </a:extLst>
              </a:tr>
              <a:tr h="345941">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59968841"/>
                  </a:ext>
                </a:extLst>
              </a:tr>
              <a:tr h="345941">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7075762"/>
                  </a:ext>
                </a:extLst>
              </a:tr>
              <a:tr h="345941">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01453474"/>
                  </a:ext>
                </a:extLst>
              </a:tr>
              <a:tr h="345941">
                <a:tc>
                  <a:txBody>
                    <a:bodyPr/>
                    <a:lstStyle/>
                    <a:p>
                      <a:r>
                        <a:rPr lang="en-US" dirty="0"/>
                        <a:t>FFN</a:t>
                      </a:r>
                    </a:p>
                  </a:txBody>
                  <a:tcPr/>
                </a:tc>
                <a:tc>
                  <a:txBody>
                    <a:bodyPr/>
                    <a:lstStyle/>
                    <a:p>
                      <a:r>
                        <a:rPr lang="en-US"/>
                        <a:t>32</a:t>
                      </a:r>
                      <a:endParaRPr lang="en-US" dirty="0"/>
                    </a:p>
                  </a:txBody>
                  <a:tcPr/>
                </a:tc>
                <a:tc>
                  <a:txBody>
                    <a:bodyPr/>
                    <a:lstStyle/>
                    <a:p>
                      <a:r>
                        <a:rPr lang="en-US"/>
                        <a:t>small</a:t>
                      </a:r>
                      <a:endParaRPr lang="en-US" dirty="0"/>
                    </a:p>
                  </a:txBody>
                  <a:tcPr/>
                </a:tc>
                <a:tc>
                  <a:txBody>
                    <a:bodyPr/>
                    <a:lstStyle/>
                    <a:p>
                      <a:r>
                        <a:rPr lang="en-US"/>
                        <a:t>100</a:t>
                      </a:r>
                      <a:endParaRPr lang="en-US" dirty="0"/>
                    </a:p>
                  </a:txBody>
                  <a:tcPr/>
                </a:tc>
                <a:tc>
                  <a:txBody>
                    <a:bodyPr/>
                    <a:lstStyle/>
                    <a:p>
                      <a:r>
                        <a:rPr lang="en-US" dirty="0"/>
                        <a:t>80.27</a:t>
                      </a:r>
                    </a:p>
                  </a:txBody>
                  <a:tcPr/>
                </a:tc>
                <a:tc>
                  <a:txBody>
                    <a:bodyPr/>
                    <a:lstStyle/>
                    <a:p>
                      <a:r>
                        <a:rPr lang="en-US" dirty="0"/>
                        <a:t>41.06</a:t>
                      </a:r>
                    </a:p>
                  </a:txBody>
                  <a:tcPr/>
                </a:tc>
                <a:tc>
                  <a:txBody>
                    <a:bodyPr/>
                    <a:lstStyle/>
                    <a:p>
                      <a:r>
                        <a:rPr lang="en-US" dirty="0"/>
                        <a:t>107.5</a:t>
                      </a:r>
                    </a:p>
                  </a:txBody>
                  <a:tcPr/>
                </a:tc>
                <a:extLst>
                  <a:ext uri="{0D108BD9-81ED-4DB2-BD59-A6C34878D82A}">
                    <a16:rowId xmlns:a16="http://schemas.microsoft.com/office/drawing/2014/main" val="520448556"/>
                  </a:ext>
                </a:extLst>
              </a:tr>
              <a:tr h="345941">
                <a:tc>
                  <a:txBody>
                    <a:bodyPr/>
                    <a:lstStyle/>
                    <a:p>
                      <a:r>
                        <a:rPr lang="en-US"/>
                        <a:t>FFN</a:t>
                      </a:r>
                      <a:endParaRPr lang="en-US" dirty="0"/>
                    </a:p>
                  </a:txBody>
                  <a:tcPr/>
                </a:tc>
                <a:tc>
                  <a:txBody>
                    <a:bodyPr/>
                    <a:lstStyle/>
                    <a:p>
                      <a:r>
                        <a:rPr lang="en-US"/>
                        <a:t>32</a:t>
                      </a:r>
                      <a:endParaRPr lang="en-US" dirty="0"/>
                    </a:p>
                  </a:txBody>
                  <a:tcPr/>
                </a:tc>
                <a:tc>
                  <a:txBody>
                    <a:bodyPr/>
                    <a:lstStyle/>
                    <a:p>
                      <a:r>
                        <a:rPr lang="en-US"/>
                        <a:t>medium</a:t>
                      </a:r>
                      <a:endParaRPr lang="en-US" dirty="0"/>
                    </a:p>
                  </a:txBody>
                  <a:tcPr/>
                </a:tc>
                <a:tc>
                  <a:txBody>
                    <a:bodyPr/>
                    <a:lstStyle/>
                    <a:p>
                      <a:r>
                        <a:rPr lang="en-US"/>
                        <a:t>10</a:t>
                      </a:r>
                      <a:endParaRPr lang="en-US" dirty="0"/>
                    </a:p>
                  </a:txBody>
                  <a:tcPr/>
                </a:tc>
                <a:tc>
                  <a:txBody>
                    <a:bodyPr/>
                    <a:lstStyle/>
                    <a:p>
                      <a:r>
                        <a:rPr lang="en-US"/>
                        <a:t>50.48</a:t>
                      </a:r>
                      <a:endParaRPr lang="en-US" dirty="0"/>
                    </a:p>
                  </a:txBody>
                  <a:tcPr/>
                </a:tc>
                <a:tc>
                  <a:txBody>
                    <a:bodyPr/>
                    <a:lstStyle/>
                    <a:p>
                      <a:r>
                        <a:rPr lang="en-US"/>
                        <a:t>50.06</a:t>
                      </a:r>
                      <a:endParaRPr lang="en-US" dirty="0"/>
                    </a:p>
                  </a:txBody>
                  <a:tcPr/>
                </a:tc>
                <a:tc>
                  <a:txBody>
                    <a:bodyPr/>
                    <a:lstStyle/>
                    <a:p>
                      <a:r>
                        <a:rPr lang="en-US" dirty="0"/>
                        <a:t>241.9</a:t>
                      </a:r>
                    </a:p>
                  </a:txBody>
                  <a:tcPr/>
                </a:tc>
                <a:extLst>
                  <a:ext uri="{0D108BD9-81ED-4DB2-BD59-A6C34878D82A}">
                    <a16:rowId xmlns:a16="http://schemas.microsoft.com/office/drawing/2014/main" val="3082851438"/>
                  </a:ext>
                </a:extLst>
              </a:tr>
              <a:tr h="345941">
                <a:tc>
                  <a:txBody>
                    <a:bodyPr/>
                    <a:lstStyle/>
                    <a:p>
                      <a:r>
                        <a:rPr lang="en-US" dirty="0"/>
                        <a:t>FFN</a:t>
                      </a:r>
                    </a:p>
                  </a:txBody>
                  <a:tcPr/>
                </a:tc>
                <a:tc>
                  <a:txBody>
                    <a:bodyPr/>
                    <a:lstStyle/>
                    <a:p>
                      <a:r>
                        <a:rPr lang="en-US" dirty="0"/>
                        <a:t>32</a:t>
                      </a:r>
                    </a:p>
                  </a:txBody>
                  <a:tcPr/>
                </a:tc>
                <a:tc>
                  <a:txBody>
                    <a:bodyPr/>
                    <a:lstStyle/>
                    <a:p>
                      <a:r>
                        <a:rPr lang="en-US" dirty="0"/>
                        <a:t>large</a:t>
                      </a:r>
                    </a:p>
                  </a:txBody>
                  <a:tcPr/>
                </a:tc>
                <a:tc>
                  <a:txBody>
                    <a:bodyPr/>
                    <a:lstStyle/>
                    <a:p>
                      <a:r>
                        <a:rPr lang="en-US" dirty="0"/>
                        <a:t>10</a:t>
                      </a:r>
                    </a:p>
                  </a:txBody>
                  <a:tcPr/>
                </a:tc>
                <a:tc>
                  <a:txBody>
                    <a:bodyPr/>
                    <a:lstStyle/>
                    <a:p>
                      <a:r>
                        <a:rPr lang="en-US" dirty="0"/>
                        <a:t>49.98</a:t>
                      </a:r>
                    </a:p>
                  </a:txBody>
                  <a:tcPr/>
                </a:tc>
                <a:tc>
                  <a:txBody>
                    <a:bodyPr/>
                    <a:lstStyle/>
                    <a:p>
                      <a:r>
                        <a:rPr lang="en-US" dirty="0"/>
                        <a:t>50.06</a:t>
                      </a:r>
                    </a:p>
                  </a:txBody>
                  <a:tcPr/>
                </a:tc>
                <a:tc>
                  <a:txBody>
                    <a:bodyPr/>
                    <a:lstStyle/>
                    <a:p>
                      <a:r>
                        <a:rPr lang="en-US"/>
                        <a:t>801.5</a:t>
                      </a:r>
                      <a:endParaRPr lang="en-US" dirty="0"/>
                    </a:p>
                  </a:txBody>
                  <a:tcPr/>
                </a:tc>
                <a:extLst>
                  <a:ext uri="{0D108BD9-81ED-4DB2-BD59-A6C34878D82A}">
                    <a16:rowId xmlns:a16="http://schemas.microsoft.com/office/drawing/2014/main" val="794805579"/>
                  </a:ext>
                </a:extLst>
              </a:tr>
            </a:tbl>
          </a:graphicData>
        </a:graphic>
      </p:graphicFrame>
    </p:spTree>
    <p:extLst>
      <p:ext uri="{BB962C8B-B14F-4D97-AF65-F5344CB8AC3E}">
        <p14:creationId xmlns:p14="http://schemas.microsoft.com/office/powerpoint/2010/main" val="5696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9DBDD8-7FC9-DF4F-729A-EDB557C8577F}"/>
              </a:ext>
            </a:extLst>
          </p:cNvPr>
          <p:cNvSpPr>
            <a:spLocks noGrp="1"/>
          </p:cNvSpPr>
          <p:nvPr>
            <p:ph sz="quarter" idx="12"/>
          </p:nvPr>
        </p:nvSpPr>
        <p:spPr/>
        <p:txBody>
          <a:bodyPr>
            <a:normAutofit/>
          </a:bodyPr>
          <a:lstStyle/>
          <a:p>
            <a:r>
              <a:rPr lang="en-GB" sz="2400" b="0" cap="none" dirty="0">
                <a:latin typeface="Arial" panose="020B0604020202020204" pitchFamily="34" charset="0"/>
                <a:cs typeface="Arial" panose="020B0604020202020204" pitchFamily="34" charset="0"/>
              </a:rPr>
              <a:t>Our findings suggest that tree-based methods may be viewed as a viable alternative to neural network methods for next character prediction, given small to medium datasets (&lt;1M rows). </a:t>
            </a:r>
          </a:p>
          <a:p>
            <a:r>
              <a:rPr lang="en-US" sz="2400" dirty="0"/>
              <a:t>…???</a:t>
            </a:r>
          </a:p>
          <a:p>
            <a:pPr marL="0" indent="0">
              <a:buNone/>
            </a:pPr>
            <a:endParaRPr lang="en-US" sz="2400" dirty="0"/>
          </a:p>
        </p:txBody>
      </p:sp>
      <p:sp>
        <p:nvSpPr>
          <p:cNvPr id="4" name="Slide Number Placeholder 3">
            <a:extLst>
              <a:ext uri="{FF2B5EF4-FFF2-40B4-BE49-F238E27FC236}">
                <a16:creationId xmlns:a16="http://schemas.microsoft.com/office/drawing/2014/main" id="{E186285B-843C-8692-ECDB-CD2ECB8F1FF4}"/>
              </a:ext>
            </a:extLst>
          </p:cNvPr>
          <p:cNvSpPr>
            <a:spLocks noGrp="1"/>
          </p:cNvSpPr>
          <p:nvPr>
            <p:ph type="sldNum" sz="quarter" idx="14"/>
          </p:nvPr>
        </p:nvSpPr>
        <p:spPr/>
        <p:txBody>
          <a:bodyPr/>
          <a:lstStyle/>
          <a:p>
            <a:fld id="{3A74F2AC-1E9A-41D4-8B35-A069FB343260}" type="slidenum">
              <a:rPr lang="en-GB" smtClean="0"/>
              <a:pPr/>
              <a:t>6</a:t>
            </a:fld>
            <a:endParaRPr lang="en-GB"/>
          </a:p>
        </p:txBody>
      </p:sp>
      <p:sp>
        <p:nvSpPr>
          <p:cNvPr id="5" name="Title 4">
            <a:extLst>
              <a:ext uri="{FF2B5EF4-FFF2-40B4-BE49-F238E27FC236}">
                <a16:creationId xmlns:a16="http://schemas.microsoft.com/office/drawing/2014/main" id="{58B858BF-0CA7-56A3-4852-0620B3F2963F}"/>
              </a:ext>
            </a:extLst>
          </p:cNvPr>
          <p:cNvSpPr>
            <a:spLocks noGrp="1"/>
          </p:cNvSpPr>
          <p:nvPr>
            <p:ph type="title"/>
          </p:nvPr>
        </p:nvSpPr>
        <p:spPr/>
        <p:txBody>
          <a:bodyPr/>
          <a:lstStyle/>
          <a:p>
            <a:r>
              <a:rPr lang="en-US" dirty="0"/>
              <a:t>Impact</a:t>
            </a:r>
          </a:p>
        </p:txBody>
      </p:sp>
    </p:spTree>
    <p:extLst>
      <p:ext uri="{BB962C8B-B14F-4D97-AF65-F5344CB8AC3E}">
        <p14:creationId xmlns:p14="http://schemas.microsoft.com/office/powerpoint/2010/main" val="3803458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47399D5-4CA2-4791-292E-35A44BE927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12" b="781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Picture Placeholder 1">
            <a:extLst>
              <a:ext uri="{FF2B5EF4-FFF2-40B4-BE49-F238E27FC236}">
                <a16:creationId xmlns:a16="http://schemas.microsoft.com/office/drawing/2014/main" id="{EAD3A138-DDB6-BF39-CE11-7D93A1A7824E}"/>
              </a:ext>
            </a:extLst>
          </p:cNvPr>
          <p:cNvSpPr>
            <a:spLocks noGrp="1"/>
          </p:cNvSpPr>
          <p:nvPr>
            <p:ph type="pic" sz="quarter" idx="13"/>
          </p:nvPr>
        </p:nvSpPr>
        <p:spPr/>
        <p:txBody>
          <a:bodyPr/>
          <a:lstStyle/>
          <a:p>
            <a:endParaRPr lang="en-US"/>
          </a:p>
        </p:txBody>
      </p:sp>
      <p:sp>
        <p:nvSpPr>
          <p:cNvPr id="3" name="Slide Number Placeholder 2">
            <a:extLst>
              <a:ext uri="{FF2B5EF4-FFF2-40B4-BE49-F238E27FC236}">
                <a16:creationId xmlns:a16="http://schemas.microsoft.com/office/drawing/2014/main" id="{4FBA18EE-F119-E220-60EA-6446994F0F66}"/>
              </a:ext>
            </a:extLst>
          </p:cNvPr>
          <p:cNvSpPr>
            <a:spLocks noGrp="1"/>
          </p:cNvSpPr>
          <p:nvPr>
            <p:ph type="sldNum" sz="quarter" idx="16"/>
          </p:nvPr>
        </p:nvSpPr>
        <p:spPr>
          <a:prstGeom prst="rect">
            <a:avLst/>
          </a:prstGeom>
        </p:spPr>
        <p:txBody>
          <a:bodyPr/>
          <a:lstStyle/>
          <a:p>
            <a:fld id="{3A74F2AC-1E9A-41D4-8B35-A069FB343260}" type="slidenum">
              <a:rPr lang="en-GB" smtClean="0"/>
              <a:pPr/>
              <a:t>7</a:t>
            </a:fld>
            <a:endParaRPr lang="en-GB"/>
          </a:p>
        </p:txBody>
      </p:sp>
    </p:spTree>
    <p:extLst>
      <p:ext uri="{BB962C8B-B14F-4D97-AF65-F5344CB8AC3E}">
        <p14:creationId xmlns:p14="http://schemas.microsoft.com/office/powerpoint/2010/main" val="2162732149"/>
      </p:ext>
    </p:extLst>
  </p:cSld>
  <p:clrMapOvr>
    <a:masterClrMapping/>
  </p:clrMapOvr>
</p:sld>
</file>

<file path=ppt/theme/theme1.xml><?xml version="1.0" encoding="utf-8"?>
<a:theme xmlns:a="http://schemas.openxmlformats.org/drawingml/2006/main" name="MIT ">
  <a:themeElements>
    <a:clrScheme name="Office">
      <a:dk1>
        <a:srgbClr val="545759"/>
      </a:dk1>
      <a:lt1>
        <a:srgbClr val="FFFFFF"/>
      </a:lt1>
      <a:dk2>
        <a:srgbClr val="8A8B8C"/>
      </a:dk2>
      <a:lt2>
        <a:srgbClr val="C9C8C7"/>
      </a:lt2>
      <a:accent1>
        <a:srgbClr val="A31F34"/>
      </a:accent1>
      <a:accent2>
        <a:srgbClr val="041D40"/>
      </a:accent2>
      <a:accent3>
        <a:srgbClr val="006B67"/>
      </a:accent3>
      <a:accent4>
        <a:srgbClr val="00698E"/>
      </a:accent4>
      <a:accent5>
        <a:srgbClr val="6AA2B8"/>
      </a:accent5>
      <a:accent6>
        <a:srgbClr val="F6B221"/>
      </a:accent6>
      <a:hlink>
        <a:srgbClr val="0563C1"/>
      </a:hlink>
      <a:folHlink>
        <a:srgbClr val="954F72"/>
      </a:folHlink>
    </a:clrScheme>
    <a:fontScheme name="Custom 1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097b299-c2ac-4eb1-aec2-08cd1aa2aff0">
      <Terms xmlns="http://schemas.microsoft.com/office/infopath/2007/PartnerControls"/>
    </lcf76f155ced4ddcb4097134ff3c332f>
    <TaxCatchAll xmlns="a5bf85ab-5b89-45d5-812d-d881043611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C7E38411235A848B9BC3C2F06233B6B" ma:contentTypeVersion="16" ma:contentTypeDescription="Create a new document." ma:contentTypeScope="" ma:versionID="59e93b2cf53ebad2a10911b5c5bb3dc8">
  <xsd:schema xmlns:xsd="http://www.w3.org/2001/XMLSchema" xmlns:xs="http://www.w3.org/2001/XMLSchema" xmlns:p="http://schemas.microsoft.com/office/2006/metadata/properties" xmlns:ns2="7097b299-c2ac-4eb1-aec2-08cd1aa2aff0" xmlns:ns3="a5bf85ab-5b89-45d5-812d-d881043611a5" targetNamespace="http://schemas.microsoft.com/office/2006/metadata/properties" ma:root="true" ma:fieldsID="aaf1a357d07dc3e38611774c3c8bd284" ns2:_="" ns3:_="">
    <xsd:import namespace="7097b299-c2ac-4eb1-aec2-08cd1aa2aff0"/>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7b299-c2ac-4eb1-aec2-08cd1aa2af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367377-cea2-4f59-9866-8491a8f07a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18993d-1d16-43cf-b63c-2f328976747f}" ma:internalName="TaxCatchAll" ma:showField="CatchAllData" ma:web="a5bf85ab-5b89-45d5-812d-d881043611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FB81A3-EB9C-4B5B-84A8-3AF39DB38FBA}">
  <ds:schemaRefs>
    <ds:schemaRef ds:uri="http://schemas.microsoft.com/sharepoint/v3/contenttype/forms"/>
  </ds:schemaRefs>
</ds:datastoreItem>
</file>

<file path=customXml/itemProps2.xml><?xml version="1.0" encoding="utf-8"?>
<ds:datastoreItem xmlns:ds="http://schemas.openxmlformats.org/officeDocument/2006/customXml" ds:itemID="{49ADDA77-3326-4952-8EB6-098CD7AE2F3F}">
  <ds:schemaRefs>
    <ds:schemaRef ds:uri="http://purl.org/dc/dcmitype/"/>
    <ds:schemaRef ds:uri="http://schemas.microsoft.com/office/2006/documentManagement/types"/>
    <ds:schemaRef ds:uri="a5bf85ab-5b89-45d5-812d-d881043611a5"/>
    <ds:schemaRef ds:uri="http://www.w3.org/XML/1998/namespace"/>
    <ds:schemaRef ds:uri="http://purl.org/dc/terms/"/>
    <ds:schemaRef ds:uri="http://schemas.microsoft.com/office/infopath/2007/PartnerControls"/>
    <ds:schemaRef ds:uri="http://schemas.openxmlformats.org/package/2006/metadata/core-properties"/>
    <ds:schemaRef ds:uri="7097b299-c2ac-4eb1-aec2-08cd1aa2aff0"/>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73456697-91D3-40E4-9E25-ACB00D34D9E0}">
  <ds:schemaRefs>
    <ds:schemaRef ds:uri="7097b299-c2ac-4eb1-aec2-08cd1aa2aff0"/>
    <ds:schemaRef ds:uri="a5bf85ab-5b89-45d5-812d-d881043611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54</TotalTime>
  <Words>304</Words>
  <Application>Microsoft Macintosh PowerPoint</Application>
  <PresentationFormat>Widescreen</PresentationFormat>
  <Paragraphs>61</Paragraphs>
  <Slides>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Arial Black</vt:lpstr>
      <vt:lpstr>Calibri</vt:lpstr>
      <vt:lpstr>Helvetica Neue</vt:lpstr>
      <vt:lpstr>Segoe UI</vt:lpstr>
      <vt:lpstr>MIT </vt:lpstr>
      <vt:lpstr>Can tree-based methods perform autoregressive language modeling as well as neural networks?</vt:lpstr>
      <vt:lpstr>Problem and motivation</vt:lpstr>
      <vt:lpstr>Data</vt:lpstr>
      <vt:lpstr>methods</vt:lpstr>
      <vt:lpstr>Key findings Tree-based methods can sometimes outperform neural networks in next character prediction.</vt:lpstr>
      <vt:lpstr>Impact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Brown</dc:creator>
  <cp:lastModifiedBy>Jason Jia</cp:lastModifiedBy>
  <cp:revision>1</cp:revision>
  <dcterms:created xsi:type="dcterms:W3CDTF">2022-06-27T07:10:21Z</dcterms:created>
  <dcterms:modified xsi:type="dcterms:W3CDTF">2023-12-12T23:58:36Z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0x0101003C7E38411235A848B9BC3C2F06233B6B</vt:lpwstr>
  </property>
  <property fmtid="{D5CDD505-2E9C-101B-9397-08002B2CF9AE}" pid="3" name="MediaServiceImageTags">
    <vt:lpwstr/>
  </property>
</Properties>
</file>